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71" r:id="rId5"/>
    <p:sldId id="259" r:id="rId6"/>
    <p:sldId id="274" r:id="rId7"/>
    <p:sldId id="273" r:id="rId8"/>
    <p:sldId id="272" r:id="rId9"/>
    <p:sldId id="262" r:id="rId10"/>
    <p:sldId id="276" r:id="rId11"/>
    <p:sldId id="277" r:id="rId12"/>
    <p:sldId id="278" r:id="rId13"/>
    <p:sldId id="283" r:id="rId14"/>
    <p:sldId id="280" r:id="rId15"/>
    <p:sldId id="275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8D5A3-5738-4B06-B281-825DDF51BB4C}" v="129" dt="2021-12-21T09:53:22.804"/>
    <p1510:client id="{10130DB2-34D6-4EB6-B606-63217E4D851B}" v="2" dt="2021-12-22T08:06:57.025"/>
    <p1510:client id="{286F68A7-3D01-4C8D-9108-9DF899270B0D}" v="4" dt="2021-12-22T10:22:24.911"/>
    <p1510:client id="{5B00EA41-1300-4522-8464-82005C463445}" v="13" dt="2021-12-21T18:40:23.810"/>
    <p1510:client id="{62E03A8E-591C-4501-B7D3-B7E30CF32CE0}" v="44" dt="2021-12-21T21:00:58.465"/>
    <p1510:client id="{80189B8D-203E-4F74-9D98-4BFF248FC376}" v="35" dt="2021-12-20T12:56:50.652"/>
    <p1510:client id="{80202139-67B5-4DBA-960A-54500180942F}" v="1" dt="2021-12-16T08:28:26.603"/>
    <p1510:client id="{8252CFC4-8E3C-4C1F-97CE-5938AA9AD5C9}" v="11" dt="2021-12-21T11:37:46.296"/>
    <p1510:client id="{845DB5E7-634F-4784-AB5A-7BBEB657A5BE}" v="14" dt="2021-12-22T08:15:31.169"/>
    <p1510:client id="{87FD4863-B4FB-4C1F-8AFE-1680C8DDC508}" v="3" dt="2021-12-21T17:50:19.527"/>
    <p1510:client id="{9ADA49BD-051B-4B1B-BF84-2ECC9595EAA0}" v="2" dt="2021-12-21T20:14:27.339"/>
    <p1510:client id="{9D6F6930-5A57-4975-8786-B74F3571C660}" v="30" dt="2021-12-21T13:11:32.059"/>
    <p1510:client id="{DFFE3C96-934B-4954-A7A8-FB12898973E0}" v="23" dt="2021-12-21T17:48:04.189"/>
    <p1510:client id="{E475A083-7EF4-4718-BE29-BBE1A48229B3}" v="48" dt="2021-12-21T18:46:04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le Stendert" userId="S::26239@ma-web.nl::7b5c5305-3698-4841-a038-26badad460c9" providerId="AD" clId="Web-{62E03A8E-591C-4501-B7D3-B7E30CF32CE0}"/>
    <pc:docChg chg="addSld delSld modSld sldOrd">
      <pc:chgData name="Michelle Stendert" userId="S::26239@ma-web.nl::7b5c5305-3698-4841-a038-26badad460c9" providerId="AD" clId="Web-{62E03A8E-591C-4501-B7D3-B7E30CF32CE0}" dt="2021-12-21T21:00:58.465" v="40" actId="1076"/>
      <pc:docMkLst>
        <pc:docMk/>
      </pc:docMkLst>
      <pc:sldChg chg="addSp delSp modSp del">
        <pc:chgData name="Michelle Stendert" userId="S::26239@ma-web.nl::7b5c5305-3698-4841-a038-26badad460c9" providerId="AD" clId="Web-{62E03A8E-591C-4501-B7D3-B7E30CF32CE0}" dt="2021-12-21T21:00:18.886" v="28"/>
        <pc:sldMkLst>
          <pc:docMk/>
          <pc:sldMk cId="1074145433" sldId="279"/>
        </pc:sldMkLst>
        <pc:spChg chg="mod">
          <ac:chgData name="Michelle Stendert" userId="S::26239@ma-web.nl::7b5c5305-3698-4841-a038-26badad460c9" providerId="AD" clId="Web-{62E03A8E-591C-4501-B7D3-B7E30CF32CE0}" dt="2021-12-21T20:59:17.245" v="18"/>
          <ac:spMkLst>
            <pc:docMk/>
            <pc:sldMk cId="1074145433" sldId="279"/>
            <ac:spMk id="2" creationId="{D221B9FA-03D3-4087-9872-852608CB5169}"/>
          </ac:spMkLst>
        </pc:spChg>
        <pc:spChg chg="del">
          <ac:chgData name="Michelle Stendert" userId="S::26239@ma-web.nl::7b5c5305-3698-4841-a038-26badad460c9" providerId="AD" clId="Web-{62E03A8E-591C-4501-B7D3-B7E30CF32CE0}" dt="2021-12-21T20:58:29.556" v="15"/>
          <ac:spMkLst>
            <pc:docMk/>
            <pc:sldMk cId="1074145433" sldId="279"/>
            <ac:spMk id="5" creationId="{4A1FD14A-8412-48F8-8493-1FCFCA935EA2}"/>
          </ac:spMkLst>
        </pc:spChg>
        <pc:spChg chg="add del mod">
          <ac:chgData name="Michelle Stendert" userId="S::26239@ma-web.nl::7b5c5305-3698-4841-a038-26badad460c9" providerId="AD" clId="Web-{62E03A8E-591C-4501-B7D3-B7E30CF32CE0}" dt="2021-12-21T20:59:26.323" v="19"/>
          <ac:spMkLst>
            <pc:docMk/>
            <pc:sldMk cId="1074145433" sldId="279"/>
            <ac:spMk id="6" creationId="{F2106682-CBA6-4DDD-9F76-38E557A43133}"/>
          </ac:spMkLst>
        </pc:spChg>
        <pc:spChg chg="add del">
          <ac:chgData name="Michelle Stendert" userId="S::26239@ma-web.nl::7b5c5305-3698-4841-a038-26badad460c9" providerId="AD" clId="Web-{62E03A8E-591C-4501-B7D3-B7E30CF32CE0}" dt="2021-12-21T20:59:17.245" v="18"/>
          <ac:spMkLst>
            <pc:docMk/>
            <pc:sldMk cId="1074145433" sldId="279"/>
            <ac:spMk id="8" creationId="{EFF9146B-4CCD-4CDB-AB9C-458005307E6F}"/>
          </ac:spMkLst>
        </pc:spChg>
        <pc:spChg chg="add del">
          <ac:chgData name="Michelle Stendert" userId="S::26239@ma-web.nl::7b5c5305-3698-4841-a038-26badad460c9" providerId="AD" clId="Web-{62E03A8E-591C-4501-B7D3-B7E30CF32CE0}" dt="2021-12-21T20:59:17.245" v="18"/>
          <ac:spMkLst>
            <pc:docMk/>
            <pc:sldMk cId="1074145433" sldId="279"/>
            <ac:spMk id="10" creationId="{5E1FEFA6-7D4F-4746-AE64-D4D52FE76DC2}"/>
          </ac:spMkLst>
        </pc:spChg>
        <pc:spChg chg="add del mod">
          <ac:chgData name="Michelle Stendert" userId="S::26239@ma-web.nl::7b5c5305-3698-4841-a038-26badad460c9" providerId="AD" clId="Web-{62E03A8E-591C-4501-B7D3-B7E30CF32CE0}" dt="2021-12-21T20:59:40.511" v="21"/>
          <ac:spMkLst>
            <pc:docMk/>
            <pc:sldMk cId="1074145433" sldId="279"/>
            <ac:spMk id="11" creationId="{CD6FA952-93D2-4272-9C6F-E9EC073130E4}"/>
          </ac:spMkLst>
        </pc:spChg>
        <pc:spChg chg="add del">
          <ac:chgData name="Michelle Stendert" userId="S::26239@ma-web.nl::7b5c5305-3698-4841-a038-26badad460c9" providerId="AD" clId="Web-{62E03A8E-591C-4501-B7D3-B7E30CF32CE0}" dt="2021-12-21T20:59:17.245" v="18"/>
          <ac:spMkLst>
            <pc:docMk/>
            <pc:sldMk cId="1074145433" sldId="279"/>
            <ac:spMk id="12" creationId="{BF8DA3CF-9D4B-403A-9AD4-BB177DAB6CC1}"/>
          </ac:spMkLst>
        </pc:spChg>
        <pc:spChg chg="add mod">
          <ac:chgData name="Michelle Stendert" userId="S::26239@ma-web.nl::7b5c5305-3698-4841-a038-26badad460c9" providerId="AD" clId="Web-{62E03A8E-591C-4501-B7D3-B7E30CF32CE0}" dt="2021-12-21T20:59:57.027" v="23"/>
          <ac:spMkLst>
            <pc:docMk/>
            <pc:sldMk cId="1074145433" sldId="279"/>
            <ac:spMk id="15" creationId="{C4D1FC31-00D0-479D-B2D3-A95DEFF55C3A}"/>
          </ac:spMkLst>
        </pc:spChg>
        <pc:spChg chg="add del">
          <ac:chgData name="Michelle Stendert" userId="S::26239@ma-web.nl::7b5c5305-3698-4841-a038-26badad460c9" providerId="AD" clId="Web-{62E03A8E-591C-4501-B7D3-B7E30CF32CE0}" dt="2021-12-21T20:59:17.245" v="18"/>
          <ac:spMkLst>
            <pc:docMk/>
            <pc:sldMk cId="1074145433" sldId="279"/>
            <ac:spMk id="17" creationId="{8BBC959F-CAB6-4E23-81DE-E0BBF2B7E073}"/>
          </ac:spMkLst>
        </pc:spChg>
        <pc:spChg chg="add del">
          <ac:chgData name="Michelle Stendert" userId="S::26239@ma-web.nl::7b5c5305-3698-4841-a038-26badad460c9" providerId="AD" clId="Web-{62E03A8E-591C-4501-B7D3-B7E30CF32CE0}" dt="2021-12-21T20:59:17.245" v="18"/>
          <ac:spMkLst>
            <pc:docMk/>
            <pc:sldMk cId="1074145433" sldId="279"/>
            <ac:spMk id="19" creationId="{7A94DEED-5E0F-4E41-A445-58C14864C34A}"/>
          </ac:spMkLst>
        </pc:spChg>
        <pc:spChg chg="add del">
          <ac:chgData name="Michelle Stendert" userId="S::26239@ma-web.nl::7b5c5305-3698-4841-a038-26badad460c9" providerId="AD" clId="Web-{62E03A8E-591C-4501-B7D3-B7E30CF32CE0}" dt="2021-12-21T20:59:17.245" v="18"/>
          <ac:spMkLst>
            <pc:docMk/>
            <pc:sldMk cId="1074145433" sldId="279"/>
            <ac:spMk id="21" creationId="{5E1FEFA6-7D4F-4746-AE64-D4D52FE76DC2}"/>
          </ac:spMkLst>
        </pc:spChg>
        <pc:picChg chg="add del mod ord">
          <ac:chgData name="Michelle Stendert" userId="S::26239@ma-web.nl::7b5c5305-3698-4841-a038-26badad460c9" providerId="AD" clId="Web-{62E03A8E-591C-4501-B7D3-B7E30CF32CE0}" dt="2021-12-21T20:58:33.603" v="16"/>
          <ac:picMkLst>
            <pc:docMk/>
            <pc:sldMk cId="1074145433" sldId="279"/>
            <ac:picMk id="3" creationId="{26FFBC9E-6BFD-4854-9133-6F6E436D7115}"/>
          </ac:picMkLst>
        </pc:picChg>
        <pc:picChg chg="add del mod ord">
          <ac:chgData name="Michelle Stendert" userId="S::26239@ma-web.nl::7b5c5305-3698-4841-a038-26badad460c9" providerId="AD" clId="Web-{62E03A8E-591C-4501-B7D3-B7E30CF32CE0}" dt="2021-12-21T20:59:29.135" v="20"/>
          <ac:picMkLst>
            <pc:docMk/>
            <pc:sldMk cId="1074145433" sldId="279"/>
            <ac:picMk id="7" creationId="{94DD1505-FC91-4F5B-8B2F-3214A8B4F5DF}"/>
          </ac:picMkLst>
        </pc:picChg>
        <pc:picChg chg="add del mod ord">
          <ac:chgData name="Michelle Stendert" userId="S::26239@ma-web.nl::7b5c5305-3698-4841-a038-26badad460c9" providerId="AD" clId="Web-{62E03A8E-591C-4501-B7D3-B7E30CF32CE0}" dt="2021-12-21T20:59:57.027" v="23"/>
          <ac:picMkLst>
            <pc:docMk/>
            <pc:sldMk cId="1074145433" sldId="279"/>
            <ac:picMk id="13" creationId="{F5BFAEDA-2CF8-4ED2-9C9A-B2503C781961}"/>
          </ac:picMkLst>
        </pc:picChg>
      </pc:sldChg>
      <pc:sldChg chg="addSp delSp modSp">
        <pc:chgData name="Michelle Stendert" userId="S::26239@ma-web.nl::7b5c5305-3698-4841-a038-26badad460c9" providerId="AD" clId="Web-{62E03A8E-591C-4501-B7D3-B7E30CF32CE0}" dt="2021-12-21T19:53:16.642" v="10" actId="1076"/>
        <pc:sldMkLst>
          <pc:docMk/>
          <pc:sldMk cId="782704114" sldId="280"/>
        </pc:sldMkLst>
        <pc:spChg chg="del">
          <ac:chgData name="Michelle Stendert" userId="S::26239@ma-web.nl::7b5c5305-3698-4841-a038-26badad460c9" providerId="AD" clId="Web-{62E03A8E-591C-4501-B7D3-B7E30CF32CE0}" dt="2021-12-21T19:37:48.134" v="0"/>
          <ac:spMkLst>
            <pc:docMk/>
            <pc:sldMk cId="782704114" sldId="280"/>
            <ac:spMk id="5" creationId="{4A1FD14A-8412-48F8-8493-1FCFCA935EA2}"/>
          </ac:spMkLst>
        </pc:spChg>
        <pc:picChg chg="add mod ord">
          <ac:chgData name="Michelle Stendert" userId="S::26239@ma-web.nl::7b5c5305-3698-4841-a038-26badad460c9" providerId="AD" clId="Web-{62E03A8E-591C-4501-B7D3-B7E30CF32CE0}" dt="2021-12-21T19:39:05.136" v="6" actId="1076"/>
          <ac:picMkLst>
            <pc:docMk/>
            <pc:sldMk cId="782704114" sldId="280"/>
            <ac:picMk id="3" creationId="{AA9B44DE-DA2F-4BFD-9050-2111D3098105}"/>
          </ac:picMkLst>
        </pc:picChg>
        <pc:picChg chg="add mod">
          <ac:chgData name="Michelle Stendert" userId="S::26239@ma-web.nl::7b5c5305-3698-4841-a038-26badad460c9" providerId="AD" clId="Web-{62E03A8E-591C-4501-B7D3-B7E30CF32CE0}" dt="2021-12-21T19:53:16.642" v="10" actId="1076"/>
          <ac:picMkLst>
            <pc:docMk/>
            <pc:sldMk cId="782704114" sldId="280"/>
            <ac:picMk id="4" creationId="{FE9E3347-8868-4D9F-BBC6-AEEAA1972833}"/>
          </ac:picMkLst>
        </pc:picChg>
      </pc:sldChg>
      <pc:sldChg chg="modSp">
        <pc:chgData name="Michelle Stendert" userId="S::26239@ma-web.nl::7b5c5305-3698-4841-a038-26badad460c9" providerId="AD" clId="Web-{62E03A8E-591C-4501-B7D3-B7E30CF32CE0}" dt="2021-12-21T20:58:15.743" v="14" actId="20577"/>
        <pc:sldMkLst>
          <pc:docMk/>
          <pc:sldMk cId="526800674" sldId="282"/>
        </pc:sldMkLst>
        <pc:spChg chg="mod">
          <ac:chgData name="Michelle Stendert" userId="S::26239@ma-web.nl::7b5c5305-3698-4841-a038-26badad460c9" providerId="AD" clId="Web-{62E03A8E-591C-4501-B7D3-B7E30CF32CE0}" dt="2021-12-21T20:58:15.743" v="14" actId="20577"/>
          <ac:spMkLst>
            <pc:docMk/>
            <pc:sldMk cId="526800674" sldId="282"/>
            <ac:spMk id="2" creationId="{D221B9FA-03D3-4087-9872-852608CB5169}"/>
          </ac:spMkLst>
        </pc:spChg>
      </pc:sldChg>
      <pc:sldChg chg="addSp delSp modSp add ord replId">
        <pc:chgData name="Michelle Stendert" userId="S::26239@ma-web.nl::7b5c5305-3698-4841-a038-26badad460c9" providerId="AD" clId="Web-{62E03A8E-591C-4501-B7D3-B7E30CF32CE0}" dt="2021-12-21T21:00:58.465" v="40" actId="1076"/>
        <pc:sldMkLst>
          <pc:docMk/>
          <pc:sldMk cId="704446518" sldId="283"/>
        </pc:sldMkLst>
        <pc:spChg chg="mod">
          <ac:chgData name="Michelle Stendert" userId="S::26239@ma-web.nl::7b5c5305-3698-4841-a038-26badad460c9" providerId="AD" clId="Web-{62E03A8E-591C-4501-B7D3-B7E30CF32CE0}" dt="2021-12-21T21:00:37.043" v="34" actId="20577"/>
          <ac:spMkLst>
            <pc:docMk/>
            <pc:sldMk cId="704446518" sldId="283"/>
            <ac:spMk id="2" creationId="{172C1B3C-78E2-4424-907C-6CB3F7716744}"/>
          </ac:spMkLst>
        </pc:spChg>
        <pc:spChg chg="add del mod">
          <ac:chgData name="Michelle Stendert" userId="S::26239@ma-web.nl::7b5c5305-3698-4841-a038-26badad460c9" providerId="AD" clId="Web-{62E03A8E-591C-4501-B7D3-B7E30CF32CE0}" dt="2021-12-21T21:00:45.199" v="36"/>
          <ac:spMkLst>
            <pc:docMk/>
            <pc:sldMk cId="704446518" sldId="283"/>
            <ac:spMk id="4" creationId="{BE8C866F-E185-40CD-B6E3-F6B2EB290225}"/>
          </ac:spMkLst>
        </pc:spChg>
        <pc:picChg chg="add mod ord">
          <ac:chgData name="Michelle Stendert" userId="S::26239@ma-web.nl::7b5c5305-3698-4841-a038-26badad460c9" providerId="AD" clId="Web-{62E03A8E-591C-4501-B7D3-B7E30CF32CE0}" dt="2021-12-21T21:00:58.465" v="40" actId="1076"/>
          <ac:picMkLst>
            <pc:docMk/>
            <pc:sldMk cId="704446518" sldId="283"/>
            <ac:picMk id="5" creationId="{39DAA7A8-6974-47DC-9C27-187EE1B4199F}"/>
          </ac:picMkLst>
        </pc:picChg>
        <pc:picChg chg="del">
          <ac:chgData name="Michelle Stendert" userId="S::26239@ma-web.nl::7b5c5305-3698-4841-a038-26badad460c9" providerId="AD" clId="Web-{62E03A8E-591C-4501-B7D3-B7E30CF32CE0}" dt="2021-12-21T21:00:38.012" v="35"/>
          <ac:picMkLst>
            <pc:docMk/>
            <pc:sldMk cId="704446518" sldId="283"/>
            <ac:picMk id="7" creationId="{A7052B6C-C79E-4AE7-9037-A46110B84A98}"/>
          </ac:picMkLst>
        </pc:picChg>
      </pc:sldChg>
    </pc:docChg>
  </pc:docChgLst>
  <pc:docChgLst>
    <pc:chgData name="Kim Dekker" userId="S::25951@ma-web.nl::9f9f3d30-93c6-4008-a90f-2fc55786614b" providerId="AD" clId="Web-{04D8D5A3-5738-4B06-B281-825DDF51BB4C}"/>
    <pc:docChg chg="addSld delSld modSld sldOrd">
      <pc:chgData name="Kim Dekker" userId="S::25951@ma-web.nl::9f9f3d30-93c6-4008-a90f-2fc55786614b" providerId="AD" clId="Web-{04D8D5A3-5738-4B06-B281-825DDF51BB4C}" dt="2021-12-21T09:53:22.804" v="114"/>
      <pc:docMkLst>
        <pc:docMk/>
      </pc:docMkLst>
      <pc:sldChg chg="addSp delSp modSp">
        <pc:chgData name="Kim Dekker" userId="S::25951@ma-web.nl::9f9f3d30-93c6-4008-a90f-2fc55786614b" providerId="AD" clId="Web-{04D8D5A3-5738-4B06-B281-825DDF51BB4C}" dt="2021-12-21T09:22:11.116" v="30" actId="14100"/>
        <pc:sldMkLst>
          <pc:docMk/>
          <pc:sldMk cId="379371990" sldId="258"/>
        </pc:sldMkLst>
        <pc:spChg chg="del">
          <ac:chgData name="Kim Dekker" userId="S::25951@ma-web.nl::9f9f3d30-93c6-4008-a90f-2fc55786614b" providerId="AD" clId="Web-{04D8D5A3-5738-4B06-B281-825DDF51BB4C}" dt="2021-12-21T09:21:57.287" v="27"/>
          <ac:spMkLst>
            <pc:docMk/>
            <pc:sldMk cId="379371990" sldId="258"/>
            <ac:spMk id="3" creationId="{FC8A41A1-D263-4A19-BB6E-DC922874F738}"/>
          </ac:spMkLst>
        </pc:spChg>
        <pc:picChg chg="add mod ord">
          <ac:chgData name="Kim Dekker" userId="S::25951@ma-web.nl::9f9f3d30-93c6-4008-a90f-2fc55786614b" providerId="AD" clId="Web-{04D8D5A3-5738-4B06-B281-825DDF51BB4C}" dt="2021-12-21T09:22:11.116" v="30" actId="14100"/>
          <ac:picMkLst>
            <pc:docMk/>
            <pc:sldMk cId="379371990" sldId="258"/>
            <ac:picMk id="4" creationId="{2FCD5423-0B9A-4ADE-B249-58C0130ED065}"/>
          </ac:picMkLst>
        </pc:picChg>
      </pc:sldChg>
      <pc:sldChg chg="addSp delSp modSp">
        <pc:chgData name="Kim Dekker" userId="S::25951@ma-web.nl::9f9f3d30-93c6-4008-a90f-2fc55786614b" providerId="AD" clId="Web-{04D8D5A3-5738-4B06-B281-825DDF51BB4C}" dt="2021-12-21T09:21:02.552" v="16" actId="1076"/>
        <pc:sldMkLst>
          <pc:docMk/>
          <pc:sldMk cId="2079040720" sldId="259"/>
        </pc:sldMkLst>
        <pc:spChg chg="mod">
          <ac:chgData name="Kim Dekker" userId="S::25951@ma-web.nl::9f9f3d30-93c6-4008-a90f-2fc55786614b" providerId="AD" clId="Web-{04D8D5A3-5738-4B06-B281-825DDF51BB4C}" dt="2021-12-21T09:20:42.848" v="10" actId="1076"/>
          <ac:spMkLst>
            <pc:docMk/>
            <pc:sldMk cId="2079040720" sldId="259"/>
            <ac:spMk id="2" creationId="{172C1B3C-78E2-4424-907C-6CB3F7716744}"/>
          </ac:spMkLst>
        </pc:spChg>
        <pc:spChg chg="del">
          <ac:chgData name="Kim Dekker" userId="S::25951@ma-web.nl::9f9f3d30-93c6-4008-a90f-2fc55786614b" providerId="AD" clId="Web-{04D8D5A3-5738-4B06-B281-825DDF51BB4C}" dt="2021-12-21T09:20:05.956" v="4"/>
          <ac:spMkLst>
            <pc:docMk/>
            <pc:sldMk cId="2079040720" sldId="259"/>
            <ac:spMk id="3" creationId="{891B5577-8F28-4EF0-9317-C4DC19500A10}"/>
          </ac:spMkLst>
        </pc:spChg>
        <pc:picChg chg="add mod ord">
          <ac:chgData name="Kim Dekker" userId="S::25951@ma-web.nl::9f9f3d30-93c6-4008-a90f-2fc55786614b" providerId="AD" clId="Web-{04D8D5A3-5738-4B06-B281-825DDF51BB4C}" dt="2021-12-21T09:21:02.552" v="16" actId="1076"/>
          <ac:picMkLst>
            <pc:docMk/>
            <pc:sldMk cId="2079040720" sldId="259"/>
            <ac:picMk id="4" creationId="{0B4ECB27-2F39-4D37-94B4-6A5260912802}"/>
          </ac:picMkLst>
        </pc:picChg>
        <pc:picChg chg="add mod">
          <ac:chgData name="Kim Dekker" userId="S::25951@ma-web.nl::9f9f3d30-93c6-4008-a90f-2fc55786614b" providerId="AD" clId="Web-{04D8D5A3-5738-4B06-B281-825DDF51BB4C}" dt="2021-12-21T09:21:02.536" v="15" actId="1076"/>
          <ac:picMkLst>
            <pc:docMk/>
            <pc:sldMk cId="2079040720" sldId="259"/>
            <ac:picMk id="5" creationId="{23A32927-85BD-4F7E-9EED-802B39A34FCB}"/>
          </ac:picMkLst>
        </pc:picChg>
      </pc:sldChg>
      <pc:sldChg chg="del">
        <pc:chgData name="Kim Dekker" userId="S::25951@ma-web.nl::9f9f3d30-93c6-4008-a90f-2fc55786614b" providerId="AD" clId="Web-{04D8D5A3-5738-4B06-B281-825DDF51BB4C}" dt="2021-12-21T09:25:03.558" v="53"/>
        <pc:sldMkLst>
          <pc:docMk/>
          <pc:sldMk cId="1550507521" sldId="260"/>
        </pc:sldMkLst>
      </pc:sldChg>
      <pc:sldChg chg="addSp delSp modSp">
        <pc:chgData name="Kim Dekker" userId="S::25951@ma-web.nl::9f9f3d30-93c6-4008-a90f-2fc55786614b" providerId="AD" clId="Web-{04D8D5A3-5738-4B06-B281-825DDF51BB4C}" dt="2021-12-21T09:46:58.810" v="78" actId="20577"/>
        <pc:sldMkLst>
          <pc:docMk/>
          <pc:sldMk cId="431932186" sldId="262"/>
        </pc:sldMkLst>
        <pc:spChg chg="mod">
          <ac:chgData name="Kim Dekker" userId="S::25951@ma-web.nl::9f9f3d30-93c6-4008-a90f-2fc55786614b" providerId="AD" clId="Web-{04D8D5A3-5738-4B06-B281-825DDF51BB4C}" dt="2021-12-21T09:46:58.810" v="78" actId="20577"/>
          <ac:spMkLst>
            <pc:docMk/>
            <pc:sldMk cId="431932186" sldId="262"/>
            <ac:spMk id="2" creationId="{D221B9FA-03D3-4087-9872-852608CB5169}"/>
          </ac:spMkLst>
        </pc:spChg>
        <pc:spChg chg="del">
          <ac:chgData name="Kim Dekker" userId="S::25951@ma-web.nl::9f9f3d30-93c6-4008-a90f-2fc55786614b" providerId="AD" clId="Web-{04D8D5A3-5738-4B06-B281-825DDF51BB4C}" dt="2021-12-21T09:46:41.154" v="70"/>
          <ac:spMkLst>
            <pc:docMk/>
            <pc:sldMk cId="431932186" sldId="262"/>
            <ac:spMk id="3" creationId="{4B4A8880-D6F4-452D-A758-5D3FE5589785}"/>
          </ac:spMkLst>
        </pc:spChg>
        <pc:picChg chg="add mod ord">
          <ac:chgData name="Kim Dekker" userId="S::25951@ma-web.nl::9f9f3d30-93c6-4008-a90f-2fc55786614b" providerId="AD" clId="Web-{04D8D5A3-5738-4B06-B281-825DDF51BB4C}" dt="2021-12-21T09:46:51.748" v="73" actId="1076"/>
          <ac:picMkLst>
            <pc:docMk/>
            <pc:sldMk cId="431932186" sldId="262"/>
            <ac:picMk id="4" creationId="{13508B14-59C6-4AF0-817F-213C4DDE5878}"/>
          </ac:picMkLst>
        </pc:picChg>
      </pc:sldChg>
      <pc:sldChg chg="addSp delSp modSp">
        <pc:chgData name="Kim Dekker" userId="S::25951@ma-web.nl::9f9f3d30-93c6-4008-a90f-2fc55786614b" providerId="AD" clId="Web-{04D8D5A3-5738-4B06-B281-825DDF51BB4C}" dt="2021-12-21T09:39:24.595" v="60" actId="1076"/>
        <pc:sldMkLst>
          <pc:docMk/>
          <pc:sldMk cId="600469061" sldId="272"/>
        </pc:sldMkLst>
        <pc:spChg chg="mod">
          <ac:chgData name="Kim Dekker" userId="S::25951@ma-web.nl::9f9f3d30-93c6-4008-a90f-2fc55786614b" providerId="AD" clId="Web-{04D8D5A3-5738-4B06-B281-825DDF51BB4C}" dt="2021-12-21T09:39:20.158" v="58" actId="1076"/>
          <ac:spMkLst>
            <pc:docMk/>
            <pc:sldMk cId="600469061" sldId="272"/>
            <ac:spMk id="2" creationId="{172C1B3C-78E2-4424-907C-6CB3F7716744}"/>
          </ac:spMkLst>
        </pc:spChg>
        <pc:spChg chg="del">
          <ac:chgData name="Kim Dekker" userId="S::25951@ma-web.nl::9f9f3d30-93c6-4008-a90f-2fc55786614b" providerId="AD" clId="Web-{04D8D5A3-5738-4B06-B281-825DDF51BB4C}" dt="2021-12-21T09:39:01.985" v="54"/>
          <ac:spMkLst>
            <pc:docMk/>
            <pc:sldMk cId="600469061" sldId="272"/>
            <ac:spMk id="3" creationId="{891B5577-8F28-4EF0-9317-C4DC19500A10}"/>
          </ac:spMkLst>
        </pc:spChg>
        <pc:picChg chg="add mod ord">
          <ac:chgData name="Kim Dekker" userId="S::25951@ma-web.nl::9f9f3d30-93c6-4008-a90f-2fc55786614b" providerId="AD" clId="Web-{04D8D5A3-5738-4B06-B281-825DDF51BB4C}" dt="2021-12-21T09:39:24.595" v="60" actId="1076"/>
          <ac:picMkLst>
            <pc:docMk/>
            <pc:sldMk cId="600469061" sldId="272"/>
            <ac:picMk id="4" creationId="{09D81B5E-E0A2-4F1E-AF56-3F460AD77620}"/>
          </ac:picMkLst>
        </pc:picChg>
      </pc:sldChg>
      <pc:sldChg chg="addSp delSp modSp add replId">
        <pc:chgData name="Kim Dekker" userId="S::25951@ma-web.nl::9f9f3d30-93c6-4008-a90f-2fc55786614b" providerId="AD" clId="Web-{04D8D5A3-5738-4B06-B281-825DDF51BB4C}" dt="2021-12-21T09:24:47.870" v="51" actId="20577"/>
        <pc:sldMkLst>
          <pc:docMk/>
          <pc:sldMk cId="323667514" sldId="273"/>
        </pc:sldMkLst>
        <pc:spChg chg="mod">
          <ac:chgData name="Kim Dekker" userId="S::25951@ma-web.nl::9f9f3d30-93c6-4008-a90f-2fc55786614b" providerId="AD" clId="Web-{04D8D5A3-5738-4B06-B281-825DDF51BB4C}" dt="2021-12-21T09:24:47.870" v="51" actId="20577"/>
          <ac:spMkLst>
            <pc:docMk/>
            <pc:sldMk cId="323667514" sldId="273"/>
            <ac:spMk id="2" creationId="{172C1B3C-78E2-4424-907C-6CB3F7716744}"/>
          </ac:spMkLst>
        </pc:spChg>
        <pc:spChg chg="add del mod">
          <ac:chgData name="Kim Dekker" userId="S::25951@ma-web.nl::9f9f3d30-93c6-4008-a90f-2fc55786614b" providerId="AD" clId="Web-{04D8D5A3-5738-4B06-B281-825DDF51BB4C}" dt="2021-12-21T09:23:10.852" v="31"/>
          <ac:spMkLst>
            <pc:docMk/>
            <pc:sldMk cId="323667514" sldId="273"/>
            <ac:spMk id="6" creationId="{B93C6F89-1344-4034-98B8-48BBB1F0283F}"/>
          </ac:spMkLst>
        </pc:spChg>
        <pc:spChg chg="del">
          <ac:chgData name="Kim Dekker" userId="S::25951@ma-web.nl::9f9f3d30-93c6-4008-a90f-2fc55786614b" providerId="AD" clId="Web-{04D8D5A3-5738-4B06-B281-825DDF51BB4C}" dt="2021-12-21T09:23:17.149" v="32"/>
          <ac:spMkLst>
            <pc:docMk/>
            <pc:sldMk cId="323667514" sldId="273"/>
            <ac:spMk id="8" creationId="{EFF9146B-4CCD-4CDB-AB9C-458005307E6F}"/>
          </ac:spMkLst>
        </pc:spChg>
        <pc:spChg chg="del">
          <ac:chgData name="Kim Dekker" userId="S::25951@ma-web.nl::9f9f3d30-93c6-4008-a90f-2fc55786614b" providerId="AD" clId="Web-{04D8D5A3-5738-4B06-B281-825DDF51BB4C}" dt="2021-12-21T09:23:17.149" v="32"/>
          <ac:spMkLst>
            <pc:docMk/>
            <pc:sldMk cId="323667514" sldId="273"/>
            <ac:spMk id="10" creationId="{5E1FEFA6-7D4F-4746-AE64-D4D52FE76DC2}"/>
          </ac:spMkLst>
        </pc:spChg>
        <pc:spChg chg="del">
          <ac:chgData name="Kim Dekker" userId="S::25951@ma-web.nl::9f9f3d30-93c6-4008-a90f-2fc55786614b" providerId="AD" clId="Web-{04D8D5A3-5738-4B06-B281-825DDF51BB4C}" dt="2021-12-21T09:23:17.149" v="32"/>
          <ac:spMkLst>
            <pc:docMk/>
            <pc:sldMk cId="323667514" sldId="273"/>
            <ac:spMk id="12" creationId="{BF8DA3CF-9D4B-403A-9AD4-BB177DAB6CC1}"/>
          </ac:spMkLst>
        </pc:spChg>
        <pc:spChg chg="add">
          <ac:chgData name="Kim Dekker" userId="S::25951@ma-web.nl::9f9f3d30-93c6-4008-a90f-2fc55786614b" providerId="AD" clId="Web-{04D8D5A3-5738-4B06-B281-825DDF51BB4C}" dt="2021-12-21T09:23:17.149" v="32"/>
          <ac:spMkLst>
            <pc:docMk/>
            <pc:sldMk cId="323667514" sldId="273"/>
            <ac:spMk id="17" creationId="{97C478F1-26B5-44C9-823B-523B85B112F6}"/>
          </ac:spMkLst>
        </pc:spChg>
        <pc:spChg chg="add">
          <ac:chgData name="Kim Dekker" userId="S::25951@ma-web.nl::9f9f3d30-93c6-4008-a90f-2fc55786614b" providerId="AD" clId="Web-{04D8D5A3-5738-4B06-B281-825DDF51BB4C}" dt="2021-12-21T09:23:17.149" v="32"/>
          <ac:spMkLst>
            <pc:docMk/>
            <pc:sldMk cId="323667514" sldId="273"/>
            <ac:spMk id="19" creationId="{8337CC61-9E93-4D80-9F1C-12CE9A0C07F6}"/>
          </ac:spMkLst>
        </pc:spChg>
        <pc:picChg chg="del">
          <ac:chgData name="Kim Dekker" userId="S::25951@ma-web.nl::9f9f3d30-93c6-4008-a90f-2fc55786614b" providerId="AD" clId="Web-{04D8D5A3-5738-4B06-B281-825DDF51BB4C}" dt="2021-12-21T09:21:20.755" v="24"/>
          <ac:picMkLst>
            <pc:docMk/>
            <pc:sldMk cId="323667514" sldId="273"/>
            <ac:picMk id="4" creationId="{0B4ECB27-2F39-4D37-94B4-6A5260912802}"/>
          </ac:picMkLst>
        </pc:picChg>
        <pc:picChg chg="del">
          <ac:chgData name="Kim Dekker" userId="S::25951@ma-web.nl::9f9f3d30-93c6-4008-a90f-2fc55786614b" providerId="AD" clId="Web-{04D8D5A3-5738-4B06-B281-825DDF51BB4C}" dt="2021-12-21T09:21:23.208" v="26"/>
          <ac:picMkLst>
            <pc:docMk/>
            <pc:sldMk cId="323667514" sldId="273"/>
            <ac:picMk id="5" creationId="{23A32927-85BD-4F7E-9EED-802B39A34FCB}"/>
          </ac:picMkLst>
        </pc:picChg>
        <pc:picChg chg="add mod ord">
          <ac:chgData name="Kim Dekker" userId="S::25951@ma-web.nl::9f9f3d30-93c6-4008-a90f-2fc55786614b" providerId="AD" clId="Web-{04D8D5A3-5738-4B06-B281-825DDF51BB4C}" dt="2021-12-21T09:23:27.493" v="35" actId="14100"/>
          <ac:picMkLst>
            <pc:docMk/>
            <pc:sldMk cId="323667514" sldId="273"/>
            <ac:picMk id="7" creationId="{A7052B6C-C79E-4AE7-9037-A46110B84A98}"/>
          </ac:picMkLst>
        </pc:picChg>
      </pc:sldChg>
      <pc:sldChg chg="add ord replId">
        <pc:chgData name="Kim Dekker" userId="S::25951@ma-web.nl::9f9f3d30-93c6-4008-a90f-2fc55786614b" providerId="AD" clId="Web-{04D8D5A3-5738-4B06-B281-825DDF51BB4C}" dt="2021-12-21T09:24:55.104" v="52"/>
        <pc:sldMkLst>
          <pc:docMk/>
          <pc:sldMk cId="2443915444" sldId="274"/>
        </pc:sldMkLst>
      </pc:sldChg>
      <pc:sldChg chg="new del">
        <pc:chgData name="Kim Dekker" userId="S::25951@ma-web.nl::9f9f3d30-93c6-4008-a90f-2fc55786614b" providerId="AD" clId="Web-{04D8D5A3-5738-4B06-B281-825DDF51BB4C}" dt="2021-12-21T09:24:16.385" v="37"/>
        <pc:sldMkLst>
          <pc:docMk/>
          <pc:sldMk cId="2639588716" sldId="274"/>
        </pc:sldMkLst>
      </pc:sldChg>
      <pc:sldChg chg="modSp add replId">
        <pc:chgData name="Kim Dekker" userId="S::25951@ma-web.nl::9f9f3d30-93c6-4008-a90f-2fc55786614b" providerId="AD" clId="Web-{04D8D5A3-5738-4B06-B281-825DDF51BB4C}" dt="2021-12-21T09:40:59.129" v="69" actId="20577"/>
        <pc:sldMkLst>
          <pc:docMk/>
          <pc:sldMk cId="2115337332" sldId="275"/>
        </pc:sldMkLst>
        <pc:spChg chg="mod">
          <ac:chgData name="Kim Dekker" userId="S::25951@ma-web.nl::9f9f3d30-93c6-4008-a90f-2fc55786614b" providerId="AD" clId="Web-{04D8D5A3-5738-4B06-B281-825DDF51BB4C}" dt="2021-12-21T09:40:59.129" v="69" actId="20577"/>
          <ac:spMkLst>
            <pc:docMk/>
            <pc:sldMk cId="2115337332" sldId="275"/>
            <ac:spMk id="2" creationId="{D221B9FA-03D3-4087-9872-852608CB5169}"/>
          </ac:spMkLst>
        </pc:spChg>
      </pc:sldChg>
      <pc:sldChg chg="new del">
        <pc:chgData name="Kim Dekker" userId="S::25951@ma-web.nl::9f9f3d30-93c6-4008-a90f-2fc55786614b" providerId="AD" clId="Web-{04D8D5A3-5738-4B06-B281-825DDF51BB4C}" dt="2021-12-21T09:40:47.254" v="63"/>
        <pc:sldMkLst>
          <pc:docMk/>
          <pc:sldMk cId="3075480945" sldId="275"/>
        </pc:sldMkLst>
      </pc:sldChg>
      <pc:sldChg chg="addSp delSp modSp add replId">
        <pc:chgData name="Kim Dekker" userId="S::25951@ma-web.nl::9f9f3d30-93c6-4008-a90f-2fc55786614b" providerId="AD" clId="Web-{04D8D5A3-5738-4B06-B281-825DDF51BB4C}" dt="2021-12-21T09:47:28.655" v="92" actId="1076"/>
        <pc:sldMkLst>
          <pc:docMk/>
          <pc:sldMk cId="2279825483" sldId="276"/>
        </pc:sldMkLst>
        <pc:spChg chg="mod">
          <ac:chgData name="Kim Dekker" userId="S::25951@ma-web.nl::9f9f3d30-93c6-4008-a90f-2fc55786614b" providerId="AD" clId="Web-{04D8D5A3-5738-4B06-B281-825DDF51BB4C}" dt="2021-12-21T09:47:22.326" v="90" actId="20577"/>
          <ac:spMkLst>
            <pc:docMk/>
            <pc:sldMk cId="2279825483" sldId="276"/>
            <ac:spMk id="2" creationId="{D221B9FA-03D3-4087-9872-852608CB5169}"/>
          </ac:spMkLst>
        </pc:spChg>
        <pc:spChg chg="add del mod">
          <ac:chgData name="Kim Dekker" userId="S::25951@ma-web.nl::9f9f3d30-93c6-4008-a90f-2fc55786614b" providerId="AD" clId="Web-{04D8D5A3-5738-4B06-B281-825DDF51BB4C}" dt="2021-12-21T09:47:24.686" v="91"/>
          <ac:spMkLst>
            <pc:docMk/>
            <pc:sldMk cId="2279825483" sldId="276"/>
            <ac:spMk id="5" creationId="{102F3AE6-4F02-47EA-877B-E35E1235EAE4}"/>
          </ac:spMkLst>
        </pc:spChg>
        <pc:picChg chg="del">
          <ac:chgData name="Kim Dekker" userId="S::25951@ma-web.nl::9f9f3d30-93c6-4008-a90f-2fc55786614b" providerId="AD" clId="Web-{04D8D5A3-5738-4B06-B281-825DDF51BB4C}" dt="2021-12-21T09:47:08.717" v="83"/>
          <ac:picMkLst>
            <pc:docMk/>
            <pc:sldMk cId="2279825483" sldId="276"/>
            <ac:picMk id="4" creationId="{13508B14-59C6-4AF0-817F-213C4DDE5878}"/>
          </ac:picMkLst>
        </pc:picChg>
        <pc:picChg chg="add mod ord">
          <ac:chgData name="Kim Dekker" userId="S::25951@ma-web.nl::9f9f3d30-93c6-4008-a90f-2fc55786614b" providerId="AD" clId="Web-{04D8D5A3-5738-4B06-B281-825DDF51BB4C}" dt="2021-12-21T09:47:28.655" v="92" actId="1076"/>
          <ac:picMkLst>
            <pc:docMk/>
            <pc:sldMk cId="2279825483" sldId="276"/>
            <ac:picMk id="6" creationId="{4A8CEF8D-0D01-40EC-913A-07BFDA39971E}"/>
          </ac:picMkLst>
        </pc:picChg>
      </pc:sldChg>
      <pc:sldChg chg="addSp delSp modSp add replId">
        <pc:chgData name="Kim Dekker" userId="S::25951@ma-web.nl::9f9f3d30-93c6-4008-a90f-2fc55786614b" providerId="AD" clId="Web-{04D8D5A3-5738-4B06-B281-825DDF51BB4C}" dt="2021-12-21T09:49:47.627" v="109" actId="20577"/>
        <pc:sldMkLst>
          <pc:docMk/>
          <pc:sldMk cId="1800483138" sldId="277"/>
        </pc:sldMkLst>
        <pc:spChg chg="mod">
          <ac:chgData name="Kim Dekker" userId="S::25951@ma-web.nl::9f9f3d30-93c6-4008-a90f-2fc55786614b" providerId="AD" clId="Web-{04D8D5A3-5738-4B06-B281-825DDF51BB4C}" dt="2021-12-21T09:49:47.627" v="109" actId="20577"/>
          <ac:spMkLst>
            <pc:docMk/>
            <pc:sldMk cId="1800483138" sldId="277"/>
            <ac:spMk id="2" creationId="{D221B9FA-03D3-4087-9872-852608CB5169}"/>
          </ac:spMkLst>
        </pc:spChg>
        <pc:spChg chg="add del mod">
          <ac:chgData name="Kim Dekker" userId="S::25951@ma-web.nl::9f9f3d30-93c6-4008-a90f-2fc55786614b" providerId="AD" clId="Web-{04D8D5A3-5738-4B06-B281-825DDF51BB4C}" dt="2021-12-21T09:47:53.858" v="97"/>
          <ac:spMkLst>
            <pc:docMk/>
            <pc:sldMk cId="1800483138" sldId="277"/>
            <ac:spMk id="4" creationId="{990AEA37-84F9-4CB3-A3E9-49D79B9FD970}"/>
          </ac:spMkLst>
        </pc:spChg>
        <pc:picChg chg="add mod ord">
          <ac:chgData name="Kim Dekker" userId="S::25951@ma-web.nl::9f9f3d30-93c6-4008-a90f-2fc55786614b" providerId="AD" clId="Web-{04D8D5A3-5738-4B06-B281-825DDF51BB4C}" dt="2021-12-21T09:49:22.845" v="103" actId="1076"/>
          <ac:picMkLst>
            <pc:docMk/>
            <pc:sldMk cId="1800483138" sldId="277"/>
            <ac:picMk id="5" creationId="{1E8AD973-202D-4B1B-8006-938F33F51F53}"/>
          </ac:picMkLst>
        </pc:picChg>
        <pc:picChg chg="del">
          <ac:chgData name="Kim Dekker" userId="S::25951@ma-web.nl::9f9f3d30-93c6-4008-a90f-2fc55786614b" providerId="AD" clId="Web-{04D8D5A3-5738-4B06-B281-825DDF51BB4C}" dt="2021-12-21T09:47:50.937" v="96"/>
          <ac:picMkLst>
            <pc:docMk/>
            <pc:sldMk cId="1800483138" sldId="277"/>
            <ac:picMk id="6" creationId="{4A8CEF8D-0D01-40EC-913A-07BFDA39971E}"/>
          </ac:picMkLst>
        </pc:picChg>
      </pc:sldChg>
      <pc:sldChg chg="addSp delSp modSp add replId">
        <pc:chgData name="Kim Dekker" userId="S::25951@ma-web.nl::9f9f3d30-93c6-4008-a90f-2fc55786614b" providerId="AD" clId="Web-{04D8D5A3-5738-4B06-B281-825DDF51BB4C}" dt="2021-12-21T09:53:22.804" v="114"/>
        <pc:sldMkLst>
          <pc:docMk/>
          <pc:sldMk cId="2402722675" sldId="278"/>
        </pc:sldMkLst>
        <pc:spChg chg="add del mod">
          <ac:chgData name="Kim Dekker" userId="S::25951@ma-web.nl::9f9f3d30-93c6-4008-a90f-2fc55786614b" providerId="AD" clId="Web-{04D8D5A3-5738-4B06-B281-825DDF51BB4C}" dt="2021-12-21T09:49:55.690" v="112"/>
          <ac:spMkLst>
            <pc:docMk/>
            <pc:sldMk cId="2402722675" sldId="278"/>
            <ac:spMk id="4" creationId="{A025CDF2-F257-47D1-B3D5-CF85C5C78AC5}"/>
          </ac:spMkLst>
        </pc:spChg>
        <pc:spChg chg="add mod">
          <ac:chgData name="Kim Dekker" userId="S::25951@ma-web.nl::9f9f3d30-93c6-4008-a90f-2fc55786614b" providerId="AD" clId="Web-{04D8D5A3-5738-4B06-B281-825DDF51BB4C}" dt="2021-12-21T09:53:22.804" v="114"/>
          <ac:spMkLst>
            <pc:docMk/>
            <pc:sldMk cId="2402722675" sldId="278"/>
            <ac:spMk id="9" creationId="{352FC70B-0F47-43B1-9F6C-8144FA39FCFB}"/>
          </ac:spMkLst>
        </pc:spChg>
        <pc:picChg chg="del">
          <ac:chgData name="Kim Dekker" userId="S::25951@ma-web.nl::9f9f3d30-93c6-4008-a90f-2fc55786614b" providerId="AD" clId="Web-{04D8D5A3-5738-4B06-B281-825DDF51BB4C}" dt="2021-12-21T09:49:53.799" v="111"/>
          <ac:picMkLst>
            <pc:docMk/>
            <pc:sldMk cId="2402722675" sldId="278"/>
            <ac:picMk id="5" creationId="{1E8AD973-202D-4B1B-8006-938F33F51F53}"/>
          </ac:picMkLst>
        </pc:picChg>
        <pc:picChg chg="add del mod ord">
          <ac:chgData name="Kim Dekker" userId="S::25951@ma-web.nl::9f9f3d30-93c6-4008-a90f-2fc55786614b" providerId="AD" clId="Web-{04D8D5A3-5738-4B06-B281-825DDF51BB4C}" dt="2021-12-21T09:53:22.804" v="114"/>
          <ac:picMkLst>
            <pc:docMk/>
            <pc:sldMk cId="2402722675" sldId="278"/>
            <ac:picMk id="6" creationId="{31E240D0-47C3-4ADB-8A8C-A61A100844D8}"/>
          </ac:picMkLst>
        </pc:picChg>
      </pc:sldChg>
    </pc:docChg>
  </pc:docChgLst>
  <pc:docChgLst>
    <pc:chgData name="Alex Marquez Lourenço" userId="S::26305@ma-web.nl::68b3e459-519a-4eac-89fc-0200df6da6ef" providerId="AD" clId="Web-{845DB5E7-634F-4784-AB5A-7BBEB657A5BE}"/>
    <pc:docChg chg="modSld">
      <pc:chgData name="Alex Marquez Lourenço" userId="S::26305@ma-web.nl::68b3e459-519a-4eac-89fc-0200df6da6ef" providerId="AD" clId="Web-{845DB5E7-634F-4784-AB5A-7BBEB657A5BE}" dt="2021-12-22T08:15:31.169" v="14" actId="20577"/>
      <pc:docMkLst>
        <pc:docMk/>
      </pc:docMkLst>
      <pc:sldChg chg="modSp">
        <pc:chgData name="Alex Marquez Lourenço" userId="S::26305@ma-web.nl::68b3e459-519a-4eac-89fc-0200df6da6ef" providerId="AD" clId="Web-{845DB5E7-634F-4784-AB5A-7BBEB657A5BE}" dt="2021-12-22T08:15:31.169" v="14" actId="20577"/>
        <pc:sldMkLst>
          <pc:docMk/>
          <pc:sldMk cId="1707638368" sldId="257"/>
        </pc:sldMkLst>
        <pc:spChg chg="mod">
          <ac:chgData name="Alex Marquez Lourenço" userId="S::26305@ma-web.nl::68b3e459-519a-4eac-89fc-0200df6da6ef" providerId="AD" clId="Web-{845DB5E7-634F-4784-AB5A-7BBEB657A5BE}" dt="2021-12-22T08:15:31.169" v="14" actId="20577"/>
          <ac:spMkLst>
            <pc:docMk/>
            <pc:sldMk cId="1707638368" sldId="257"/>
            <ac:spMk id="3" creationId="{21BEC628-79B3-4A13-8C6A-B685FB8473DB}"/>
          </ac:spMkLst>
        </pc:spChg>
      </pc:sldChg>
    </pc:docChg>
  </pc:docChgLst>
  <pc:docChgLst>
    <pc:chgData name="Kim Dekker" userId="S::25951@ma-web.nl::9f9f3d30-93c6-4008-a90f-2fc55786614b" providerId="AD" clId="Web-{8252CFC4-8E3C-4C1F-97CE-5938AA9AD5C9}"/>
    <pc:docChg chg="modSld">
      <pc:chgData name="Kim Dekker" userId="S::25951@ma-web.nl::9f9f3d30-93c6-4008-a90f-2fc55786614b" providerId="AD" clId="Web-{8252CFC4-8E3C-4C1F-97CE-5938AA9AD5C9}" dt="2021-12-21T11:37:46.296" v="9" actId="1076"/>
      <pc:docMkLst>
        <pc:docMk/>
      </pc:docMkLst>
      <pc:sldChg chg="addSp delSp modSp">
        <pc:chgData name="Kim Dekker" userId="S::25951@ma-web.nl::9f9f3d30-93c6-4008-a90f-2fc55786614b" providerId="AD" clId="Web-{8252CFC4-8E3C-4C1F-97CE-5938AA9AD5C9}" dt="2021-12-21T11:37:46.296" v="9" actId="1076"/>
        <pc:sldMkLst>
          <pc:docMk/>
          <pc:sldMk cId="2115337332" sldId="275"/>
        </pc:sldMkLst>
        <pc:spChg chg="del">
          <ac:chgData name="Kim Dekker" userId="S::25951@ma-web.nl::9f9f3d30-93c6-4008-a90f-2fc55786614b" providerId="AD" clId="Web-{8252CFC4-8E3C-4C1F-97CE-5938AA9AD5C9}" dt="2021-12-21T11:37:32.358" v="6"/>
          <ac:spMkLst>
            <pc:docMk/>
            <pc:sldMk cId="2115337332" sldId="275"/>
            <ac:spMk id="3" creationId="{4B4A8880-D6F4-452D-A758-5D3FE5589785}"/>
          </ac:spMkLst>
        </pc:spChg>
        <pc:picChg chg="add mod ord">
          <ac:chgData name="Kim Dekker" userId="S::25951@ma-web.nl::9f9f3d30-93c6-4008-a90f-2fc55786614b" providerId="AD" clId="Web-{8252CFC4-8E3C-4C1F-97CE-5938AA9AD5C9}" dt="2021-12-21T11:37:46.296" v="9" actId="1076"/>
          <ac:picMkLst>
            <pc:docMk/>
            <pc:sldMk cId="2115337332" sldId="275"/>
            <ac:picMk id="4" creationId="{54376AB1-56ED-4694-891F-DFEFDCF1F147}"/>
          </ac:picMkLst>
        </pc:picChg>
      </pc:sldChg>
      <pc:sldChg chg="addSp delSp modSp">
        <pc:chgData name="Kim Dekker" userId="S::25951@ma-web.nl::9f9f3d30-93c6-4008-a90f-2fc55786614b" providerId="AD" clId="Web-{8252CFC4-8E3C-4C1F-97CE-5938AA9AD5C9}" dt="2021-12-21T10:09:49.483" v="5" actId="1076"/>
        <pc:sldMkLst>
          <pc:docMk/>
          <pc:sldMk cId="2402722675" sldId="278"/>
        </pc:sldMkLst>
        <pc:spChg chg="mod">
          <ac:chgData name="Kim Dekker" userId="S::25951@ma-web.nl::9f9f3d30-93c6-4008-a90f-2fc55786614b" providerId="AD" clId="Web-{8252CFC4-8E3C-4C1F-97CE-5938AA9AD5C9}" dt="2021-12-21T10:09:26.545" v="1" actId="20577"/>
          <ac:spMkLst>
            <pc:docMk/>
            <pc:sldMk cId="2402722675" sldId="278"/>
            <ac:spMk id="2" creationId="{D221B9FA-03D3-4087-9872-852608CB5169}"/>
          </ac:spMkLst>
        </pc:spChg>
        <pc:spChg chg="del">
          <ac:chgData name="Kim Dekker" userId="S::25951@ma-web.nl::9f9f3d30-93c6-4008-a90f-2fc55786614b" providerId="AD" clId="Web-{8252CFC4-8E3C-4C1F-97CE-5938AA9AD5C9}" dt="2021-12-21T10:09:32.514" v="2"/>
          <ac:spMkLst>
            <pc:docMk/>
            <pc:sldMk cId="2402722675" sldId="278"/>
            <ac:spMk id="9" creationId="{352FC70B-0F47-43B1-9F6C-8144FA39FCFB}"/>
          </ac:spMkLst>
        </pc:spChg>
        <pc:picChg chg="add mod ord">
          <ac:chgData name="Kim Dekker" userId="S::25951@ma-web.nl::9f9f3d30-93c6-4008-a90f-2fc55786614b" providerId="AD" clId="Web-{8252CFC4-8E3C-4C1F-97CE-5938AA9AD5C9}" dt="2021-12-21T10:09:49.483" v="5" actId="1076"/>
          <ac:picMkLst>
            <pc:docMk/>
            <pc:sldMk cId="2402722675" sldId="278"/>
            <ac:picMk id="3" creationId="{9FDD4836-B9A9-4B0B-BE2B-0C0D9FBC2DBC}"/>
          </ac:picMkLst>
        </pc:picChg>
      </pc:sldChg>
    </pc:docChg>
  </pc:docChgLst>
  <pc:docChgLst>
    <pc:chgData name="Michelle Stendert" userId="S::26239@ma-web.nl::7b5c5305-3698-4841-a038-26badad460c9" providerId="AD" clId="Web-{E475A083-7EF4-4718-BE29-BBE1A48229B3}"/>
    <pc:docChg chg="addSld delSld modSld sldOrd">
      <pc:chgData name="Michelle Stendert" userId="S::26239@ma-web.nl::7b5c5305-3698-4841-a038-26badad460c9" providerId="AD" clId="Web-{E475A083-7EF4-4718-BE29-BBE1A48229B3}" dt="2021-12-21T18:46:04.582" v="46" actId="14100"/>
      <pc:docMkLst>
        <pc:docMk/>
      </pc:docMkLst>
      <pc:sldChg chg="addSp delSp modSp mod modClrScheme delDesignElem chgLayout">
        <pc:chgData name="Michelle Stendert" userId="S::26239@ma-web.nl::7b5c5305-3698-4841-a038-26badad460c9" providerId="AD" clId="Web-{E475A083-7EF4-4718-BE29-BBE1A48229B3}" dt="2021-12-21T18:46:04.582" v="46" actId="14100"/>
        <pc:sldMkLst>
          <pc:docMk/>
          <pc:sldMk cId="379371990" sldId="258"/>
        </pc:sldMkLst>
        <pc:spChg chg="mod ord">
          <ac:chgData name="Michelle Stendert" userId="S::26239@ma-web.nl::7b5c5305-3698-4841-a038-26badad460c9" providerId="AD" clId="Web-{E475A083-7EF4-4718-BE29-BBE1A48229B3}" dt="2021-12-21T18:45:47.347" v="41" actId="1076"/>
          <ac:spMkLst>
            <pc:docMk/>
            <pc:sldMk cId="379371990" sldId="258"/>
            <ac:spMk id="2" creationId="{E842EC12-AFAE-4EA3-8E6D-97B426402D7C}"/>
          </ac:spMkLst>
        </pc:spChg>
        <pc:spChg chg="add del mod ord">
          <ac:chgData name="Michelle Stendert" userId="S::26239@ma-web.nl::7b5c5305-3698-4841-a038-26badad460c9" providerId="AD" clId="Web-{E475A083-7EF4-4718-BE29-BBE1A48229B3}" dt="2021-12-21T18:45:35.206" v="39"/>
          <ac:spMkLst>
            <pc:docMk/>
            <pc:sldMk cId="379371990" sldId="258"/>
            <ac:spMk id="3" creationId="{60231199-0FB9-47AB-A065-3B14ACB28DD7}"/>
          </ac:spMkLst>
        </pc:spChg>
        <pc:spChg chg="add">
          <ac:chgData name="Michelle Stendert" userId="S::26239@ma-web.nl::7b5c5305-3698-4841-a038-26badad460c9" providerId="AD" clId="Web-{E475A083-7EF4-4718-BE29-BBE1A48229B3}" dt="2021-12-21T18:45:35.206" v="39"/>
          <ac:spMkLst>
            <pc:docMk/>
            <pc:sldMk cId="379371990" sldId="258"/>
            <ac:spMk id="9" creationId="{61FB7DE9-F562-4290-99B7-8C2189D61165}"/>
          </ac:spMkLst>
        </pc:spChg>
        <pc:spChg chg="add">
          <ac:chgData name="Michelle Stendert" userId="S::26239@ma-web.nl::7b5c5305-3698-4841-a038-26badad460c9" providerId="AD" clId="Web-{E475A083-7EF4-4718-BE29-BBE1A48229B3}" dt="2021-12-21T18:45:35.206" v="39"/>
          <ac:spMkLst>
            <pc:docMk/>
            <pc:sldMk cId="379371990" sldId="258"/>
            <ac:spMk id="11" creationId="{8337CC61-9E93-4D80-9F1C-12CE9A0C07F6}"/>
          </ac:spMkLst>
        </pc:spChg>
        <pc:spChg chg="add">
          <ac:chgData name="Michelle Stendert" userId="S::26239@ma-web.nl::7b5c5305-3698-4841-a038-26badad460c9" providerId="AD" clId="Web-{E475A083-7EF4-4718-BE29-BBE1A48229B3}" dt="2021-12-21T18:45:35.206" v="39"/>
          <ac:spMkLst>
            <pc:docMk/>
            <pc:sldMk cId="379371990" sldId="258"/>
            <ac:spMk id="13" creationId="{B354F8A8-7D5A-4944-8B6C-36BBF5C0FAFB}"/>
          </ac:spMkLst>
        </pc:spChg>
        <pc:spChg chg="del">
          <ac:chgData name="Michelle Stendert" userId="S::26239@ma-web.nl::7b5c5305-3698-4841-a038-26badad460c9" providerId="AD" clId="Web-{E475A083-7EF4-4718-BE29-BBE1A48229B3}" dt="2021-12-21T18:45:26.784" v="38"/>
          <ac:spMkLst>
            <pc:docMk/>
            <pc:sldMk cId="379371990" sldId="258"/>
            <ac:spMk id="26" creationId="{BFB2D26E-FBAE-45B8-B0F6-80E4ABDEC312}"/>
          </ac:spMkLst>
        </pc:spChg>
        <pc:spChg chg="del">
          <ac:chgData name="Michelle Stendert" userId="S::26239@ma-web.nl::7b5c5305-3698-4841-a038-26badad460c9" providerId="AD" clId="Web-{E475A083-7EF4-4718-BE29-BBE1A48229B3}" dt="2021-12-21T18:45:26.784" v="38"/>
          <ac:spMkLst>
            <pc:docMk/>
            <pc:sldMk cId="379371990" sldId="258"/>
            <ac:spMk id="28" creationId="{23442A66-721F-4552-A3AD-3A2215F0C18B}"/>
          </ac:spMkLst>
        </pc:spChg>
        <pc:spChg chg="del">
          <ac:chgData name="Michelle Stendert" userId="S::26239@ma-web.nl::7b5c5305-3698-4841-a038-26badad460c9" providerId="AD" clId="Web-{E475A083-7EF4-4718-BE29-BBE1A48229B3}" dt="2021-12-21T18:45:26.784" v="38"/>
          <ac:spMkLst>
            <pc:docMk/>
            <pc:sldMk cId="379371990" sldId="258"/>
            <ac:spMk id="30" creationId="{67EA5288-5BEB-4C44-949A-ED209FE21905}"/>
          </ac:spMkLst>
        </pc:spChg>
        <pc:picChg chg="mod ord">
          <ac:chgData name="Michelle Stendert" userId="S::26239@ma-web.nl::7b5c5305-3698-4841-a038-26badad460c9" providerId="AD" clId="Web-{E475A083-7EF4-4718-BE29-BBE1A48229B3}" dt="2021-12-21T18:46:04.582" v="46" actId="14100"/>
          <ac:picMkLst>
            <pc:docMk/>
            <pc:sldMk cId="379371990" sldId="258"/>
            <ac:picMk id="4" creationId="{2FCD5423-0B9A-4ADE-B249-58C0130ED065}"/>
          </ac:picMkLst>
        </pc:picChg>
      </pc:sldChg>
      <pc:sldChg chg="addSp delSp modSp add ord replId">
        <pc:chgData name="Michelle Stendert" userId="S::26239@ma-web.nl::7b5c5305-3698-4841-a038-26badad460c9" providerId="AD" clId="Web-{E475A083-7EF4-4718-BE29-BBE1A48229B3}" dt="2021-12-21T18:43:12.422" v="18"/>
        <pc:sldMkLst>
          <pc:docMk/>
          <pc:sldMk cId="1074145433" sldId="279"/>
        </pc:sldMkLst>
        <pc:spChg chg="mod">
          <ac:chgData name="Michelle Stendert" userId="S::26239@ma-web.nl::7b5c5305-3698-4841-a038-26badad460c9" providerId="AD" clId="Web-{E475A083-7EF4-4718-BE29-BBE1A48229B3}" dt="2021-12-21T18:43:10.969" v="17" actId="20577"/>
          <ac:spMkLst>
            <pc:docMk/>
            <pc:sldMk cId="1074145433" sldId="279"/>
            <ac:spMk id="2" creationId="{D221B9FA-03D3-4087-9872-852608CB5169}"/>
          </ac:spMkLst>
        </pc:spChg>
        <pc:spChg chg="add mod">
          <ac:chgData name="Michelle Stendert" userId="S::26239@ma-web.nl::7b5c5305-3698-4841-a038-26badad460c9" providerId="AD" clId="Web-{E475A083-7EF4-4718-BE29-BBE1A48229B3}" dt="2021-12-21T18:43:12.422" v="18"/>
          <ac:spMkLst>
            <pc:docMk/>
            <pc:sldMk cId="1074145433" sldId="279"/>
            <ac:spMk id="5" creationId="{4A1FD14A-8412-48F8-8493-1FCFCA935EA2}"/>
          </ac:spMkLst>
        </pc:spChg>
        <pc:picChg chg="del">
          <ac:chgData name="Michelle Stendert" userId="S::26239@ma-web.nl::7b5c5305-3698-4841-a038-26badad460c9" providerId="AD" clId="Web-{E475A083-7EF4-4718-BE29-BBE1A48229B3}" dt="2021-12-21T18:43:12.422" v="18"/>
          <ac:picMkLst>
            <pc:docMk/>
            <pc:sldMk cId="1074145433" sldId="279"/>
            <ac:picMk id="4" creationId="{54376AB1-56ED-4694-891F-DFEFDCF1F147}"/>
          </ac:picMkLst>
        </pc:picChg>
      </pc:sldChg>
      <pc:sldChg chg="new del">
        <pc:chgData name="Michelle Stendert" userId="S::26239@ma-web.nl::7b5c5305-3698-4841-a038-26badad460c9" providerId="AD" clId="Web-{E475A083-7EF4-4718-BE29-BBE1A48229B3}" dt="2021-12-21T18:42:46.703" v="7"/>
        <pc:sldMkLst>
          <pc:docMk/>
          <pc:sldMk cId="4170755008" sldId="279"/>
        </pc:sldMkLst>
      </pc:sldChg>
      <pc:sldChg chg="modSp add replId">
        <pc:chgData name="Michelle Stendert" userId="S::26239@ma-web.nl::7b5c5305-3698-4841-a038-26badad460c9" providerId="AD" clId="Web-{E475A083-7EF4-4718-BE29-BBE1A48229B3}" dt="2021-12-21T18:43:49.813" v="23" actId="20577"/>
        <pc:sldMkLst>
          <pc:docMk/>
          <pc:sldMk cId="782704114" sldId="280"/>
        </pc:sldMkLst>
        <pc:spChg chg="mod">
          <ac:chgData name="Michelle Stendert" userId="S::26239@ma-web.nl::7b5c5305-3698-4841-a038-26badad460c9" providerId="AD" clId="Web-{E475A083-7EF4-4718-BE29-BBE1A48229B3}" dt="2021-12-21T18:43:49.813" v="23" actId="20577"/>
          <ac:spMkLst>
            <pc:docMk/>
            <pc:sldMk cId="782704114" sldId="280"/>
            <ac:spMk id="2" creationId="{D221B9FA-03D3-4087-9872-852608CB5169}"/>
          </ac:spMkLst>
        </pc:spChg>
      </pc:sldChg>
      <pc:sldChg chg="new del">
        <pc:chgData name="Michelle Stendert" userId="S::26239@ma-web.nl::7b5c5305-3698-4841-a038-26badad460c9" providerId="AD" clId="Web-{E475A083-7EF4-4718-BE29-BBE1A48229B3}" dt="2021-12-21T18:42:44.359" v="6"/>
        <pc:sldMkLst>
          <pc:docMk/>
          <pc:sldMk cId="3567924645" sldId="280"/>
        </pc:sldMkLst>
      </pc:sldChg>
      <pc:sldChg chg="modSp add replId">
        <pc:chgData name="Michelle Stendert" userId="S::26239@ma-web.nl::7b5c5305-3698-4841-a038-26badad460c9" providerId="AD" clId="Web-{E475A083-7EF4-4718-BE29-BBE1A48229B3}" dt="2021-12-21T18:44:03.642" v="28" actId="20577"/>
        <pc:sldMkLst>
          <pc:docMk/>
          <pc:sldMk cId="751499423" sldId="281"/>
        </pc:sldMkLst>
        <pc:spChg chg="mod">
          <ac:chgData name="Michelle Stendert" userId="S::26239@ma-web.nl::7b5c5305-3698-4841-a038-26badad460c9" providerId="AD" clId="Web-{E475A083-7EF4-4718-BE29-BBE1A48229B3}" dt="2021-12-21T18:44:03.642" v="28" actId="20577"/>
          <ac:spMkLst>
            <pc:docMk/>
            <pc:sldMk cId="751499423" sldId="281"/>
            <ac:spMk id="2" creationId="{D221B9FA-03D3-4087-9872-852608CB5169}"/>
          </ac:spMkLst>
        </pc:spChg>
      </pc:sldChg>
      <pc:sldChg chg="new del">
        <pc:chgData name="Michelle Stendert" userId="S::26239@ma-web.nl::7b5c5305-3698-4841-a038-26badad460c9" providerId="AD" clId="Web-{E475A083-7EF4-4718-BE29-BBE1A48229B3}" dt="2021-12-21T18:42:44.062" v="5"/>
        <pc:sldMkLst>
          <pc:docMk/>
          <pc:sldMk cId="3654686330" sldId="281"/>
        </pc:sldMkLst>
      </pc:sldChg>
      <pc:sldChg chg="modSp add replId">
        <pc:chgData name="Michelle Stendert" userId="S::26239@ma-web.nl::7b5c5305-3698-4841-a038-26badad460c9" providerId="AD" clId="Web-{E475A083-7EF4-4718-BE29-BBE1A48229B3}" dt="2021-12-21T18:44:53.080" v="37" actId="20577"/>
        <pc:sldMkLst>
          <pc:docMk/>
          <pc:sldMk cId="526800674" sldId="282"/>
        </pc:sldMkLst>
        <pc:spChg chg="mod">
          <ac:chgData name="Michelle Stendert" userId="S::26239@ma-web.nl::7b5c5305-3698-4841-a038-26badad460c9" providerId="AD" clId="Web-{E475A083-7EF4-4718-BE29-BBE1A48229B3}" dt="2021-12-21T18:44:53.080" v="37" actId="20577"/>
          <ac:spMkLst>
            <pc:docMk/>
            <pc:sldMk cId="526800674" sldId="282"/>
            <ac:spMk id="2" creationId="{D221B9FA-03D3-4087-9872-852608CB5169}"/>
          </ac:spMkLst>
        </pc:spChg>
      </pc:sldChg>
      <pc:sldChg chg="new del">
        <pc:chgData name="Michelle Stendert" userId="S::26239@ma-web.nl::7b5c5305-3698-4841-a038-26badad460c9" providerId="AD" clId="Web-{E475A083-7EF4-4718-BE29-BBE1A48229B3}" dt="2021-12-21T18:42:43.718" v="4"/>
        <pc:sldMkLst>
          <pc:docMk/>
          <pc:sldMk cId="2507676459" sldId="282"/>
        </pc:sldMkLst>
      </pc:sldChg>
    </pc:docChg>
  </pc:docChgLst>
  <pc:docChgLst>
    <pc:chgData name="Alex Marquez Lourenço" userId="S::26305@ma-web.nl::68b3e459-519a-4eac-89fc-0200df6da6ef" providerId="AD" clId="Web-{87FD4863-B4FB-4C1F-8AFE-1680C8DDC508}"/>
    <pc:docChg chg="modSld">
      <pc:chgData name="Alex Marquez Lourenço" userId="S::26305@ma-web.nl::68b3e459-519a-4eac-89fc-0200df6da6ef" providerId="AD" clId="Web-{87FD4863-B4FB-4C1F-8AFE-1680C8DDC508}" dt="2021-12-21T17:50:19.527" v="2" actId="1076"/>
      <pc:docMkLst>
        <pc:docMk/>
      </pc:docMkLst>
      <pc:sldChg chg="delSp modSp">
        <pc:chgData name="Alex Marquez Lourenço" userId="S::26305@ma-web.nl::68b3e459-519a-4eac-89fc-0200df6da6ef" providerId="AD" clId="Web-{87FD4863-B4FB-4C1F-8AFE-1680C8DDC508}" dt="2021-12-21T17:50:19.527" v="2" actId="1076"/>
        <pc:sldMkLst>
          <pc:docMk/>
          <pc:sldMk cId="3719708191" sldId="271"/>
        </pc:sldMkLst>
        <pc:spChg chg="mod">
          <ac:chgData name="Alex Marquez Lourenço" userId="S::26305@ma-web.nl::68b3e459-519a-4eac-89fc-0200df6da6ef" providerId="AD" clId="Web-{87FD4863-B4FB-4C1F-8AFE-1680C8DDC508}" dt="2021-12-21T17:50:19.527" v="2" actId="1076"/>
          <ac:spMkLst>
            <pc:docMk/>
            <pc:sldMk cId="3719708191" sldId="271"/>
            <ac:spMk id="2" creationId="{E842EC12-AFAE-4EA3-8E6D-97B426402D7C}"/>
          </ac:spMkLst>
        </pc:spChg>
        <pc:spChg chg="del mod">
          <ac:chgData name="Alex Marquez Lourenço" userId="S::26305@ma-web.nl::68b3e459-519a-4eac-89fc-0200df6da6ef" providerId="AD" clId="Web-{87FD4863-B4FB-4C1F-8AFE-1680C8DDC508}" dt="2021-12-21T17:50:09.276" v="1"/>
          <ac:spMkLst>
            <pc:docMk/>
            <pc:sldMk cId="3719708191" sldId="271"/>
            <ac:spMk id="25" creationId="{0739FC5F-7DBE-4766-9E9E-89DFA523D374}"/>
          </ac:spMkLst>
        </pc:spChg>
      </pc:sldChg>
    </pc:docChg>
  </pc:docChgLst>
  <pc:docChgLst>
    <pc:chgData name="Alex Marquez Lourenço" userId="S::26305@ma-web.nl::68b3e459-519a-4eac-89fc-0200df6da6ef" providerId="AD" clId="Web-{DFFE3C96-934B-4954-A7A8-FB12898973E0}"/>
    <pc:docChg chg="modSld">
      <pc:chgData name="Alex Marquez Lourenço" userId="S::26305@ma-web.nl::68b3e459-519a-4eac-89fc-0200df6da6ef" providerId="AD" clId="Web-{DFFE3C96-934B-4954-A7A8-FB12898973E0}" dt="2021-12-21T17:48:31.111" v="25"/>
      <pc:docMkLst>
        <pc:docMk/>
      </pc:docMkLst>
      <pc:sldChg chg="addSp delSp modSp">
        <pc:chgData name="Alex Marquez Lourenço" userId="S::26305@ma-web.nl::68b3e459-519a-4eac-89fc-0200df6da6ef" providerId="AD" clId="Web-{DFFE3C96-934B-4954-A7A8-FB12898973E0}" dt="2021-12-21T17:48:31.111" v="25"/>
        <pc:sldMkLst>
          <pc:docMk/>
          <pc:sldMk cId="379371990" sldId="258"/>
        </pc:sldMkLst>
        <pc:spChg chg="mod">
          <ac:chgData name="Alex Marquez Lourenço" userId="S::26305@ma-web.nl::68b3e459-519a-4eac-89fc-0200df6da6ef" providerId="AD" clId="Web-{DFFE3C96-934B-4954-A7A8-FB12898973E0}" dt="2021-12-21T17:48:31.111" v="25"/>
          <ac:spMkLst>
            <pc:docMk/>
            <pc:sldMk cId="379371990" sldId="258"/>
            <ac:spMk id="2" creationId="{E842EC12-AFAE-4EA3-8E6D-97B426402D7C}"/>
          </ac:spMkLst>
        </pc:spChg>
        <pc:spChg chg="del">
          <ac:chgData name="Alex Marquez Lourenço" userId="S::26305@ma-web.nl::68b3e459-519a-4eac-89fc-0200df6da6ef" providerId="AD" clId="Web-{DFFE3C96-934B-4954-A7A8-FB12898973E0}" dt="2021-12-21T17:48:31.111" v="25"/>
          <ac:spMkLst>
            <pc:docMk/>
            <pc:sldMk cId="379371990" sldId="258"/>
            <ac:spMk id="17" creationId="{EFF9146B-4CCD-4CDB-AB9C-458005307E6F}"/>
          </ac:spMkLst>
        </pc:spChg>
        <pc:spChg chg="del">
          <ac:chgData name="Alex Marquez Lourenço" userId="S::26305@ma-web.nl::68b3e459-519a-4eac-89fc-0200df6da6ef" providerId="AD" clId="Web-{DFFE3C96-934B-4954-A7A8-FB12898973E0}" dt="2021-12-21T17:48:31.111" v="25"/>
          <ac:spMkLst>
            <pc:docMk/>
            <pc:sldMk cId="379371990" sldId="258"/>
            <ac:spMk id="19" creationId="{5E1FEFA6-7D4F-4746-AE64-D4D52FE76DC2}"/>
          </ac:spMkLst>
        </pc:spChg>
        <pc:spChg chg="del">
          <ac:chgData name="Alex Marquez Lourenço" userId="S::26305@ma-web.nl::68b3e459-519a-4eac-89fc-0200df6da6ef" providerId="AD" clId="Web-{DFFE3C96-934B-4954-A7A8-FB12898973E0}" dt="2021-12-21T17:48:31.111" v="25"/>
          <ac:spMkLst>
            <pc:docMk/>
            <pc:sldMk cId="379371990" sldId="258"/>
            <ac:spMk id="21" creationId="{BF8DA3CF-9D4B-403A-9AD4-BB177DAB6CC1}"/>
          </ac:spMkLst>
        </pc:spChg>
        <pc:spChg chg="add">
          <ac:chgData name="Alex Marquez Lourenço" userId="S::26305@ma-web.nl::68b3e459-519a-4eac-89fc-0200df6da6ef" providerId="AD" clId="Web-{DFFE3C96-934B-4954-A7A8-FB12898973E0}" dt="2021-12-21T17:48:31.111" v="25"/>
          <ac:spMkLst>
            <pc:docMk/>
            <pc:sldMk cId="379371990" sldId="258"/>
            <ac:spMk id="26" creationId="{BFB2D26E-FBAE-45B8-B0F6-80E4ABDEC312}"/>
          </ac:spMkLst>
        </pc:spChg>
        <pc:spChg chg="add">
          <ac:chgData name="Alex Marquez Lourenço" userId="S::26305@ma-web.nl::68b3e459-519a-4eac-89fc-0200df6da6ef" providerId="AD" clId="Web-{DFFE3C96-934B-4954-A7A8-FB12898973E0}" dt="2021-12-21T17:48:31.111" v="25"/>
          <ac:spMkLst>
            <pc:docMk/>
            <pc:sldMk cId="379371990" sldId="258"/>
            <ac:spMk id="28" creationId="{23442A66-721F-4552-A3AD-3A2215F0C18B}"/>
          </ac:spMkLst>
        </pc:spChg>
        <pc:spChg chg="add">
          <ac:chgData name="Alex Marquez Lourenço" userId="S::26305@ma-web.nl::68b3e459-519a-4eac-89fc-0200df6da6ef" providerId="AD" clId="Web-{DFFE3C96-934B-4954-A7A8-FB12898973E0}" dt="2021-12-21T17:48:31.111" v="25"/>
          <ac:spMkLst>
            <pc:docMk/>
            <pc:sldMk cId="379371990" sldId="258"/>
            <ac:spMk id="30" creationId="{67EA5288-5BEB-4C44-949A-ED209FE21905}"/>
          </ac:spMkLst>
        </pc:spChg>
        <pc:picChg chg="mod">
          <ac:chgData name="Alex Marquez Lourenço" userId="S::26305@ma-web.nl::68b3e459-519a-4eac-89fc-0200df6da6ef" providerId="AD" clId="Web-{DFFE3C96-934B-4954-A7A8-FB12898973E0}" dt="2021-12-21T17:48:31.111" v="25"/>
          <ac:picMkLst>
            <pc:docMk/>
            <pc:sldMk cId="379371990" sldId="258"/>
            <ac:picMk id="4" creationId="{2FCD5423-0B9A-4ADE-B249-58C0130ED065}"/>
          </ac:picMkLst>
        </pc:picChg>
      </pc:sldChg>
      <pc:sldChg chg="addSp delSp modSp">
        <pc:chgData name="Alex Marquez Lourenço" userId="S::26305@ma-web.nl::68b3e459-519a-4eac-89fc-0200df6da6ef" providerId="AD" clId="Web-{DFFE3C96-934B-4954-A7A8-FB12898973E0}" dt="2021-12-21T17:48:09.595" v="24"/>
        <pc:sldMkLst>
          <pc:docMk/>
          <pc:sldMk cId="3719708191" sldId="271"/>
        </pc:sldMkLst>
        <pc:spChg chg="mod">
          <ac:chgData name="Alex Marquez Lourenço" userId="S::26305@ma-web.nl::68b3e459-519a-4eac-89fc-0200df6da6ef" providerId="AD" clId="Web-{DFFE3C96-934B-4954-A7A8-FB12898973E0}" dt="2021-12-21T17:48:09.595" v="24"/>
          <ac:spMkLst>
            <pc:docMk/>
            <pc:sldMk cId="3719708191" sldId="271"/>
            <ac:spMk id="2" creationId="{E842EC12-AFAE-4EA3-8E6D-97B426402D7C}"/>
          </ac:spMkLst>
        </pc:spChg>
        <pc:spChg chg="del">
          <ac:chgData name="Alex Marquez Lourenço" userId="S::26305@ma-web.nl::68b3e459-519a-4eac-89fc-0200df6da6ef" providerId="AD" clId="Web-{DFFE3C96-934B-4954-A7A8-FB12898973E0}" dt="2021-12-21T17:28:00.203" v="14"/>
          <ac:spMkLst>
            <pc:docMk/>
            <pc:sldMk cId="3719708191" sldId="271"/>
            <ac:spMk id="3" creationId="{FC8A41A1-D263-4A19-BB6E-DC922874F738}"/>
          </ac:spMkLst>
        </pc:spChg>
        <pc:spChg chg="del">
          <ac:chgData name="Alex Marquez Lourenço" userId="S::26305@ma-web.nl::68b3e459-519a-4eac-89fc-0200df6da6ef" providerId="AD" clId="Web-{DFFE3C96-934B-4954-A7A8-FB12898973E0}" dt="2021-12-21T17:28:26.172" v="15"/>
          <ac:spMkLst>
            <pc:docMk/>
            <pc:sldMk cId="3719708191" sldId="271"/>
            <ac:spMk id="4" creationId="{1201B65F-7E57-4C72-9BB3-64E5AEDDA0E8}"/>
          </ac:spMkLst>
        </pc:spChg>
        <pc:spChg chg="del">
          <ac:chgData name="Alex Marquez Lourenço" userId="S::26305@ma-web.nl::68b3e459-519a-4eac-89fc-0200df6da6ef" providerId="AD" clId="Web-{DFFE3C96-934B-4954-A7A8-FB12898973E0}" dt="2021-12-21T17:28:26.172" v="15"/>
          <ac:spMkLst>
            <pc:docMk/>
            <pc:sldMk cId="3719708191" sldId="271"/>
            <ac:spMk id="17" creationId="{EFF9146B-4CCD-4CDB-AB9C-458005307E6F}"/>
          </ac:spMkLst>
        </pc:spChg>
        <pc:spChg chg="del">
          <ac:chgData name="Alex Marquez Lourenço" userId="S::26305@ma-web.nl::68b3e459-519a-4eac-89fc-0200df6da6ef" providerId="AD" clId="Web-{DFFE3C96-934B-4954-A7A8-FB12898973E0}" dt="2021-12-21T17:28:26.172" v="15"/>
          <ac:spMkLst>
            <pc:docMk/>
            <pc:sldMk cId="3719708191" sldId="271"/>
            <ac:spMk id="19" creationId="{5E1FEFA6-7D4F-4746-AE64-D4D52FE76DC2}"/>
          </ac:spMkLst>
        </pc:spChg>
        <pc:spChg chg="del">
          <ac:chgData name="Alex Marquez Lourenço" userId="S::26305@ma-web.nl::68b3e459-519a-4eac-89fc-0200df6da6ef" providerId="AD" clId="Web-{DFFE3C96-934B-4954-A7A8-FB12898973E0}" dt="2021-12-21T17:28:26.172" v="15"/>
          <ac:spMkLst>
            <pc:docMk/>
            <pc:sldMk cId="3719708191" sldId="271"/>
            <ac:spMk id="21" creationId="{BF8DA3CF-9D4B-403A-9AD4-BB177DAB6CC1}"/>
          </ac:spMkLst>
        </pc:spChg>
        <pc:spChg chg="add mod">
          <ac:chgData name="Alex Marquez Lourenço" userId="S::26305@ma-web.nl::68b3e459-519a-4eac-89fc-0200df6da6ef" providerId="AD" clId="Web-{DFFE3C96-934B-4954-A7A8-FB12898973E0}" dt="2021-12-21T17:48:09.595" v="24"/>
          <ac:spMkLst>
            <pc:docMk/>
            <pc:sldMk cId="3719708191" sldId="271"/>
            <ac:spMk id="25" creationId="{0739FC5F-7DBE-4766-9E9E-89DFA523D374}"/>
          </ac:spMkLst>
        </pc:spChg>
        <pc:spChg chg="add del">
          <ac:chgData name="Alex Marquez Lourenço" userId="S::26305@ma-web.nl::68b3e459-519a-4eac-89fc-0200df6da6ef" providerId="AD" clId="Web-{DFFE3C96-934B-4954-A7A8-FB12898973E0}" dt="2021-12-21T17:44:27.374" v="18"/>
          <ac:spMkLst>
            <pc:docMk/>
            <pc:sldMk cId="3719708191" sldId="271"/>
            <ac:spMk id="28" creationId="{DA678705-CF8E-4B51-B199-74BB431C781A}"/>
          </ac:spMkLst>
        </pc:spChg>
        <pc:spChg chg="add del">
          <ac:chgData name="Alex Marquez Lourenço" userId="S::26305@ma-web.nl::68b3e459-519a-4eac-89fc-0200df6da6ef" providerId="AD" clId="Web-{DFFE3C96-934B-4954-A7A8-FB12898973E0}" dt="2021-12-21T17:44:27.374" v="18"/>
          <ac:spMkLst>
            <pc:docMk/>
            <pc:sldMk cId="3719708191" sldId="271"/>
            <ac:spMk id="30" creationId="{95E17E22-15C6-47B6-B957-58A8838B9386}"/>
          </ac:spMkLst>
        </pc:spChg>
        <pc:spChg chg="add del">
          <ac:chgData name="Alex Marquez Lourenço" userId="S::26305@ma-web.nl::68b3e459-519a-4eac-89fc-0200df6da6ef" providerId="AD" clId="Web-{DFFE3C96-934B-4954-A7A8-FB12898973E0}" dt="2021-12-21T17:44:27.374" v="18"/>
          <ac:spMkLst>
            <pc:docMk/>
            <pc:sldMk cId="3719708191" sldId="271"/>
            <ac:spMk id="32" creationId="{3076F68F-43D8-4293-8C34-5085FD90BEA3}"/>
          </ac:spMkLst>
        </pc:spChg>
        <pc:spChg chg="add del">
          <ac:chgData name="Alex Marquez Lourenço" userId="S::26305@ma-web.nl::68b3e459-519a-4eac-89fc-0200df6da6ef" providerId="AD" clId="Web-{DFFE3C96-934B-4954-A7A8-FB12898973E0}" dt="2021-12-21T17:44:43.014" v="20"/>
          <ac:spMkLst>
            <pc:docMk/>
            <pc:sldMk cId="3719708191" sldId="271"/>
            <ac:spMk id="37" creationId="{7ECD9323-4CD9-4C89-AF0A-98003880689F}"/>
          </ac:spMkLst>
        </pc:spChg>
        <pc:spChg chg="add del">
          <ac:chgData name="Alex Marquez Lourenço" userId="S::26305@ma-web.nl::68b3e459-519a-4eac-89fc-0200df6da6ef" providerId="AD" clId="Web-{DFFE3C96-934B-4954-A7A8-FB12898973E0}" dt="2021-12-21T17:44:43.014" v="20"/>
          <ac:spMkLst>
            <pc:docMk/>
            <pc:sldMk cId="3719708191" sldId="271"/>
            <ac:spMk id="39" creationId="{79DDDC32-4CA0-423D-B443-AB088A3DE531}"/>
          </ac:spMkLst>
        </pc:spChg>
        <pc:spChg chg="add del">
          <ac:chgData name="Alex Marquez Lourenço" userId="S::26305@ma-web.nl::68b3e459-519a-4eac-89fc-0200df6da6ef" providerId="AD" clId="Web-{DFFE3C96-934B-4954-A7A8-FB12898973E0}" dt="2021-12-21T17:44:43.014" v="20"/>
          <ac:spMkLst>
            <pc:docMk/>
            <pc:sldMk cId="3719708191" sldId="271"/>
            <ac:spMk id="41" creationId="{ACA74554-8439-45A1-9910-C1E6D2930768}"/>
          </ac:spMkLst>
        </pc:spChg>
        <pc:spChg chg="add del">
          <ac:chgData name="Alex Marquez Lourenço" userId="S::26305@ma-web.nl::68b3e459-519a-4eac-89fc-0200df6da6ef" providerId="AD" clId="Web-{DFFE3C96-934B-4954-A7A8-FB12898973E0}" dt="2021-12-21T17:48:09.595" v="24"/>
          <ac:spMkLst>
            <pc:docMk/>
            <pc:sldMk cId="3719708191" sldId="271"/>
            <ac:spMk id="46" creationId="{EAF067ED-FD94-4CDB-A4C9-B2A16330BA73}"/>
          </ac:spMkLst>
        </pc:spChg>
        <pc:spChg chg="add del">
          <ac:chgData name="Alex Marquez Lourenço" userId="S::26305@ma-web.nl::68b3e459-519a-4eac-89fc-0200df6da6ef" providerId="AD" clId="Web-{DFFE3C96-934B-4954-A7A8-FB12898973E0}" dt="2021-12-21T17:48:09.595" v="24"/>
          <ac:spMkLst>
            <pc:docMk/>
            <pc:sldMk cId="3719708191" sldId="271"/>
            <ac:spMk id="48" creationId="{DB8DCD7A-BD15-4299-A816-79C43A6D73BC}"/>
          </ac:spMkLst>
        </pc:spChg>
        <pc:spChg chg="add del">
          <ac:chgData name="Alex Marquez Lourenço" userId="S::26305@ma-web.nl::68b3e459-519a-4eac-89fc-0200df6da6ef" providerId="AD" clId="Web-{DFFE3C96-934B-4954-A7A8-FB12898973E0}" dt="2021-12-21T17:48:09.595" v="24"/>
          <ac:spMkLst>
            <pc:docMk/>
            <pc:sldMk cId="3719708191" sldId="271"/>
            <ac:spMk id="50" creationId="{0799875C-9B18-4FA9-A090-16B6C7E28E35}"/>
          </ac:spMkLst>
        </pc:spChg>
        <pc:spChg chg="add">
          <ac:chgData name="Alex Marquez Lourenço" userId="S::26305@ma-web.nl::68b3e459-519a-4eac-89fc-0200df6da6ef" providerId="AD" clId="Web-{DFFE3C96-934B-4954-A7A8-FB12898973E0}" dt="2021-12-21T17:48:09.595" v="24"/>
          <ac:spMkLst>
            <pc:docMk/>
            <pc:sldMk cId="3719708191" sldId="271"/>
            <ac:spMk id="55" creationId="{9DDC08E3-BC7B-468A-8ADA-3C0D6880681A}"/>
          </ac:spMkLst>
        </pc:spChg>
        <pc:spChg chg="add">
          <ac:chgData name="Alex Marquez Lourenço" userId="S::26305@ma-web.nl::68b3e459-519a-4eac-89fc-0200df6da6ef" providerId="AD" clId="Web-{DFFE3C96-934B-4954-A7A8-FB12898973E0}" dt="2021-12-21T17:48:09.595" v="24"/>
          <ac:spMkLst>
            <pc:docMk/>
            <pc:sldMk cId="3719708191" sldId="271"/>
            <ac:spMk id="57" creationId="{7B174F74-15DB-45F3-BCE0-6428F35D3C47}"/>
          </ac:spMkLst>
        </pc:spChg>
        <pc:picChg chg="add mod ord">
          <ac:chgData name="Alex Marquez Lourenço" userId="S::26305@ma-web.nl::68b3e459-519a-4eac-89fc-0200df6da6ef" providerId="AD" clId="Web-{DFFE3C96-934B-4954-A7A8-FB12898973E0}" dt="2021-12-21T17:48:09.595" v="24"/>
          <ac:picMkLst>
            <pc:docMk/>
            <pc:sldMk cId="3719708191" sldId="271"/>
            <ac:picMk id="5" creationId="{7165C653-36A6-404F-87D2-301EE76F2A2F}"/>
          </ac:picMkLst>
        </pc:picChg>
        <pc:picChg chg="add mod">
          <ac:chgData name="Alex Marquez Lourenço" userId="S::26305@ma-web.nl::68b3e459-519a-4eac-89fc-0200df6da6ef" providerId="AD" clId="Web-{DFFE3C96-934B-4954-A7A8-FB12898973E0}" dt="2021-12-21T17:48:09.595" v="24"/>
          <ac:picMkLst>
            <pc:docMk/>
            <pc:sldMk cId="3719708191" sldId="271"/>
            <ac:picMk id="6" creationId="{E4FE5A09-22C2-4402-9B1C-17A457D9386E}"/>
          </ac:picMkLst>
        </pc:picChg>
      </pc:sldChg>
    </pc:docChg>
  </pc:docChgLst>
  <pc:docChgLst>
    <pc:chgData name="Elise Ooms" userId="S::30590@ma-web.nl::02d060c0-6a74-4297-bef4-728bee93916f" providerId="AD" clId="Web-{9ADA49BD-051B-4B1B-BF84-2ECC9595EAA0}"/>
    <pc:docChg chg="modSld">
      <pc:chgData name="Elise Ooms" userId="S::30590@ma-web.nl::02d060c0-6a74-4297-bef4-728bee93916f" providerId="AD" clId="Web-{9ADA49BD-051B-4B1B-BF84-2ECC9595EAA0}" dt="2021-12-21T20:14:27.339" v="1" actId="1076"/>
      <pc:docMkLst>
        <pc:docMk/>
      </pc:docMkLst>
      <pc:sldChg chg="modSp">
        <pc:chgData name="Elise Ooms" userId="S::30590@ma-web.nl::02d060c0-6a74-4297-bef4-728bee93916f" providerId="AD" clId="Web-{9ADA49BD-051B-4B1B-BF84-2ECC9595EAA0}" dt="2021-12-21T20:14:27.339" v="1" actId="1076"/>
        <pc:sldMkLst>
          <pc:docMk/>
          <pc:sldMk cId="546161051" sldId="268"/>
        </pc:sldMkLst>
        <pc:picChg chg="mod">
          <ac:chgData name="Elise Ooms" userId="S::30590@ma-web.nl::02d060c0-6a74-4297-bef4-728bee93916f" providerId="AD" clId="Web-{9ADA49BD-051B-4B1B-BF84-2ECC9595EAA0}" dt="2021-12-21T20:14:27.339" v="1" actId="1076"/>
          <ac:picMkLst>
            <pc:docMk/>
            <pc:sldMk cId="546161051" sldId="268"/>
            <ac:picMk id="5" creationId="{8584057E-F786-432B-A162-170D94A5CE0B}"/>
          </ac:picMkLst>
        </pc:picChg>
      </pc:sldChg>
    </pc:docChg>
  </pc:docChgLst>
  <pc:docChgLst>
    <pc:chgData name="Alex Marquez Lourenço" userId="S::26305@ma-web.nl::68b3e459-519a-4eac-89fc-0200df6da6ef" providerId="AD" clId="Web-{286F68A7-3D01-4C8D-9108-9DF899270B0D}"/>
    <pc:docChg chg="modSld">
      <pc:chgData name="Alex Marquez Lourenço" userId="S::26305@ma-web.nl::68b3e459-519a-4eac-89fc-0200df6da6ef" providerId="AD" clId="Web-{286F68A7-3D01-4C8D-9108-9DF899270B0D}" dt="2021-12-22T10:22:24.911" v="3" actId="14100"/>
      <pc:docMkLst>
        <pc:docMk/>
      </pc:docMkLst>
      <pc:sldChg chg="modSp">
        <pc:chgData name="Alex Marquez Lourenço" userId="S::26305@ma-web.nl::68b3e459-519a-4eac-89fc-0200df6da6ef" providerId="AD" clId="Web-{286F68A7-3D01-4C8D-9108-9DF899270B0D}" dt="2021-12-22T10:22:24.911" v="3" actId="14100"/>
        <pc:sldMkLst>
          <pc:docMk/>
          <pc:sldMk cId="2115337332" sldId="275"/>
        </pc:sldMkLst>
        <pc:picChg chg="mod">
          <ac:chgData name="Alex Marquez Lourenço" userId="S::26305@ma-web.nl::68b3e459-519a-4eac-89fc-0200df6da6ef" providerId="AD" clId="Web-{286F68A7-3D01-4C8D-9108-9DF899270B0D}" dt="2021-12-22T10:22:24.911" v="3" actId="14100"/>
          <ac:picMkLst>
            <pc:docMk/>
            <pc:sldMk cId="2115337332" sldId="275"/>
            <ac:picMk id="4" creationId="{54376AB1-56ED-4694-891F-DFEFDCF1F147}"/>
          </ac:picMkLst>
        </pc:picChg>
      </pc:sldChg>
    </pc:docChg>
  </pc:docChgLst>
  <pc:docChgLst>
    <pc:chgData name="Kim Dekker" userId="S::25951@ma-web.nl::9f9f3d30-93c6-4008-a90f-2fc55786614b" providerId="AD" clId="Web-{80189B8D-203E-4F74-9D98-4BFF248FC376}"/>
    <pc:docChg chg="addSld delSld modSld">
      <pc:chgData name="Kim Dekker" userId="S::25951@ma-web.nl::9f9f3d30-93c6-4008-a90f-2fc55786614b" providerId="AD" clId="Web-{80189B8D-203E-4F74-9D98-4BFF248FC376}" dt="2021-12-20T12:56:50.167" v="27" actId="20577"/>
      <pc:docMkLst>
        <pc:docMk/>
      </pc:docMkLst>
      <pc:sldChg chg="modSp">
        <pc:chgData name="Kim Dekker" userId="S::25951@ma-web.nl::9f9f3d30-93c6-4008-a90f-2fc55786614b" providerId="AD" clId="Web-{80189B8D-203E-4F74-9D98-4BFF248FC376}" dt="2021-12-20T12:34:16.998" v="4" actId="20577"/>
        <pc:sldMkLst>
          <pc:docMk/>
          <pc:sldMk cId="1707638368" sldId="257"/>
        </pc:sldMkLst>
        <pc:spChg chg="mod">
          <ac:chgData name="Kim Dekker" userId="S::25951@ma-web.nl::9f9f3d30-93c6-4008-a90f-2fc55786614b" providerId="AD" clId="Web-{80189B8D-203E-4F74-9D98-4BFF248FC376}" dt="2021-12-20T12:34:16.998" v="4" actId="20577"/>
          <ac:spMkLst>
            <pc:docMk/>
            <pc:sldMk cId="1707638368" sldId="257"/>
            <ac:spMk id="3" creationId="{21BEC628-79B3-4A13-8C6A-B685FB8473DB}"/>
          </ac:spMkLst>
        </pc:spChg>
      </pc:sldChg>
      <pc:sldChg chg="modSp">
        <pc:chgData name="Kim Dekker" userId="S::25951@ma-web.nl::9f9f3d30-93c6-4008-a90f-2fc55786614b" providerId="AD" clId="Web-{80189B8D-203E-4F74-9D98-4BFF248FC376}" dt="2021-12-20T12:36:00.235" v="15" actId="20577"/>
        <pc:sldMkLst>
          <pc:docMk/>
          <pc:sldMk cId="379371990" sldId="258"/>
        </pc:sldMkLst>
        <pc:spChg chg="mod">
          <ac:chgData name="Kim Dekker" userId="S::25951@ma-web.nl::9f9f3d30-93c6-4008-a90f-2fc55786614b" providerId="AD" clId="Web-{80189B8D-203E-4F74-9D98-4BFF248FC376}" dt="2021-12-20T12:36:00.235" v="15" actId="20577"/>
          <ac:spMkLst>
            <pc:docMk/>
            <pc:sldMk cId="379371990" sldId="258"/>
            <ac:spMk id="2" creationId="{E842EC12-AFAE-4EA3-8E6D-97B426402D7C}"/>
          </ac:spMkLst>
        </pc:spChg>
      </pc:sldChg>
      <pc:sldChg chg="modSp">
        <pc:chgData name="Kim Dekker" userId="S::25951@ma-web.nl::9f9f3d30-93c6-4008-a90f-2fc55786614b" providerId="AD" clId="Web-{80189B8D-203E-4F74-9D98-4BFF248FC376}" dt="2021-12-20T12:54:55.509" v="17" actId="20577"/>
        <pc:sldMkLst>
          <pc:docMk/>
          <pc:sldMk cId="1550507521" sldId="260"/>
        </pc:sldMkLst>
        <pc:spChg chg="mod">
          <ac:chgData name="Kim Dekker" userId="S::25951@ma-web.nl::9f9f3d30-93c6-4008-a90f-2fc55786614b" providerId="AD" clId="Web-{80189B8D-203E-4F74-9D98-4BFF248FC376}" dt="2021-12-20T12:54:55.509" v="17" actId="20577"/>
          <ac:spMkLst>
            <pc:docMk/>
            <pc:sldMk cId="1550507521" sldId="260"/>
            <ac:spMk id="2" creationId="{172C1B3C-78E2-4424-907C-6CB3F7716744}"/>
          </ac:spMkLst>
        </pc:spChg>
      </pc:sldChg>
      <pc:sldChg chg="del">
        <pc:chgData name="Kim Dekker" userId="S::25951@ma-web.nl::9f9f3d30-93c6-4008-a90f-2fc55786614b" providerId="AD" clId="Web-{80189B8D-203E-4F74-9D98-4BFF248FC376}" dt="2021-12-20T12:34:04.326" v="0"/>
        <pc:sldMkLst>
          <pc:docMk/>
          <pc:sldMk cId="3689874400" sldId="261"/>
        </pc:sldMkLst>
      </pc:sldChg>
      <pc:sldChg chg="addSp modSp add replId">
        <pc:chgData name="Kim Dekker" userId="S::25951@ma-web.nl::9f9f3d30-93c6-4008-a90f-2fc55786614b" providerId="AD" clId="Web-{80189B8D-203E-4F74-9D98-4BFF248FC376}" dt="2021-12-20T12:35:53.829" v="13" actId="20577"/>
        <pc:sldMkLst>
          <pc:docMk/>
          <pc:sldMk cId="3719708191" sldId="271"/>
        </pc:sldMkLst>
        <pc:spChg chg="mod">
          <ac:chgData name="Kim Dekker" userId="S::25951@ma-web.nl::9f9f3d30-93c6-4008-a90f-2fc55786614b" providerId="AD" clId="Web-{80189B8D-203E-4F74-9D98-4BFF248FC376}" dt="2021-12-20T12:35:53.829" v="13" actId="20577"/>
          <ac:spMkLst>
            <pc:docMk/>
            <pc:sldMk cId="3719708191" sldId="271"/>
            <ac:spMk id="2" creationId="{E842EC12-AFAE-4EA3-8E6D-97B426402D7C}"/>
          </ac:spMkLst>
        </pc:spChg>
        <pc:spChg chg="add">
          <ac:chgData name="Kim Dekker" userId="S::25951@ma-web.nl::9f9f3d30-93c6-4008-a90f-2fc55786614b" providerId="AD" clId="Web-{80189B8D-203E-4F74-9D98-4BFF248FC376}" dt="2021-12-20T12:35:42.516" v="10"/>
          <ac:spMkLst>
            <pc:docMk/>
            <pc:sldMk cId="3719708191" sldId="271"/>
            <ac:spMk id="4" creationId="{1201B65F-7E57-4C72-9BB3-64E5AEDDA0E8}"/>
          </ac:spMkLst>
        </pc:spChg>
      </pc:sldChg>
      <pc:sldChg chg="modSp add replId">
        <pc:chgData name="Kim Dekker" userId="S::25951@ma-web.nl::9f9f3d30-93c6-4008-a90f-2fc55786614b" providerId="AD" clId="Web-{80189B8D-203E-4F74-9D98-4BFF248FC376}" dt="2021-12-20T12:56:50.167" v="27" actId="20577"/>
        <pc:sldMkLst>
          <pc:docMk/>
          <pc:sldMk cId="600469061" sldId="272"/>
        </pc:sldMkLst>
        <pc:spChg chg="mod">
          <ac:chgData name="Kim Dekker" userId="S::25951@ma-web.nl::9f9f3d30-93c6-4008-a90f-2fc55786614b" providerId="AD" clId="Web-{80189B8D-203E-4F74-9D98-4BFF248FC376}" dt="2021-12-20T12:56:50.167" v="27" actId="20577"/>
          <ac:spMkLst>
            <pc:docMk/>
            <pc:sldMk cId="600469061" sldId="272"/>
            <ac:spMk id="2" creationId="{172C1B3C-78E2-4424-907C-6CB3F7716744}"/>
          </ac:spMkLst>
        </pc:spChg>
      </pc:sldChg>
      <pc:sldChg chg="new del">
        <pc:chgData name="Kim Dekker" userId="S::25951@ma-web.nl::9f9f3d30-93c6-4008-a90f-2fc55786614b" providerId="AD" clId="Web-{80189B8D-203E-4F74-9D98-4BFF248FC376}" dt="2021-12-20T12:56:09.135" v="19"/>
        <pc:sldMkLst>
          <pc:docMk/>
          <pc:sldMk cId="4128410209" sldId="272"/>
        </pc:sldMkLst>
      </pc:sldChg>
    </pc:docChg>
  </pc:docChgLst>
  <pc:docChgLst>
    <pc:chgData name="Elise Ooms" userId="S::30590@ma-web.nl::02d060c0-6a74-4297-bef4-728bee93916f" providerId="AD" clId="Web-{80202139-67B5-4DBA-960A-54500180942F}"/>
    <pc:docChg chg="modSld">
      <pc:chgData name="Elise Ooms" userId="S::30590@ma-web.nl::02d060c0-6a74-4297-bef4-728bee93916f" providerId="AD" clId="Web-{80202139-67B5-4DBA-960A-54500180942F}" dt="2021-12-16T08:28:26.603" v="0"/>
      <pc:docMkLst>
        <pc:docMk/>
      </pc:docMkLst>
      <pc:sldChg chg="delSp">
        <pc:chgData name="Elise Ooms" userId="S::30590@ma-web.nl::02d060c0-6a74-4297-bef4-728bee93916f" providerId="AD" clId="Web-{80202139-67B5-4DBA-960A-54500180942F}" dt="2021-12-16T08:28:26.603" v="0"/>
        <pc:sldMkLst>
          <pc:docMk/>
          <pc:sldMk cId="1557652411" sldId="270"/>
        </pc:sldMkLst>
        <pc:spChg chg="del">
          <ac:chgData name="Elise Ooms" userId="S::30590@ma-web.nl::02d060c0-6a74-4297-bef4-728bee93916f" providerId="AD" clId="Web-{80202139-67B5-4DBA-960A-54500180942F}" dt="2021-12-16T08:28:26.603" v="0"/>
          <ac:spMkLst>
            <pc:docMk/>
            <pc:sldMk cId="1557652411" sldId="270"/>
            <ac:spMk id="3" creationId="{F4FAC81F-1836-4514-B785-B11EF069490D}"/>
          </ac:spMkLst>
        </pc:spChg>
      </pc:sldChg>
    </pc:docChg>
  </pc:docChgLst>
  <pc:docChgLst>
    <pc:chgData name="Michelle Stendert" userId="S::26239@ma-web.nl::7b5c5305-3698-4841-a038-26badad460c9" providerId="AD" clId="Web-{5B00EA41-1300-4522-8464-82005C463445}"/>
    <pc:docChg chg="modSld">
      <pc:chgData name="Michelle Stendert" userId="S::26239@ma-web.nl::7b5c5305-3698-4841-a038-26badad460c9" providerId="AD" clId="Web-{5B00EA41-1300-4522-8464-82005C463445}" dt="2021-12-21T18:40:23.263" v="10"/>
      <pc:docMkLst>
        <pc:docMk/>
      </pc:docMkLst>
      <pc:sldChg chg="addSp delSp modSp mod modClrScheme delDesignElem chgLayout">
        <pc:chgData name="Michelle Stendert" userId="S::26239@ma-web.nl::7b5c5305-3698-4841-a038-26badad460c9" providerId="AD" clId="Web-{5B00EA41-1300-4522-8464-82005C463445}" dt="2021-12-21T18:40:23.263" v="10"/>
        <pc:sldMkLst>
          <pc:docMk/>
          <pc:sldMk cId="379371990" sldId="258"/>
        </pc:sldMkLst>
        <pc:spChg chg="mod ord">
          <ac:chgData name="Michelle Stendert" userId="S::26239@ma-web.nl::7b5c5305-3698-4841-a038-26badad460c9" providerId="AD" clId="Web-{5B00EA41-1300-4522-8464-82005C463445}" dt="2021-12-21T18:40:23.263" v="10"/>
          <ac:spMkLst>
            <pc:docMk/>
            <pc:sldMk cId="379371990" sldId="258"/>
            <ac:spMk id="2" creationId="{E842EC12-AFAE-4EA3-8E6D-97B426402D7C}"/>
          </ac:spMkLst>
        </pc:spChg>
        <pc:spChg chg="add del mod ord">
          <ac:chgData name="Michelle Stendert" userId="S::26239@ma-web.nl::7b5c5305-3698-4841-a038-26badad460c9" providerId="AD" clId="Web-{5B00EA41-1300-4522-8464-82005C463445}" dt="2021-12-21T18:40:23.263" v="10"/>
          <ac:spMkLst>
            <pc:docMk/>
            <pc:sldMk cId="379371990" sldId="258"/>
            <ac:spMk id="3" creationId="{A71C04AF-4D65-4DD5-BE07-5980601195D4}"/>
          </ac:spMkLst>
        </pc:spChg>
        <pc:spChg chg="add del">
          <ac:chgData name="Michelle Stendert" userId="S::26239@ma-web.nl::7b5c5305-3698-4841-a038-26badad460c9" providerId="AD" clId="Web-{5B00EA41-1300-4522-8464-82005C463445}" dt="2021-12-21T18:40:23.263" v="10"/>
          <ac:spMkLst>
            <pc:docMk/>
            <pc:sldMk cId="379371990" sldId="258"/>
            <ac:spMk id="26" creationId="{BFB2D26E-FBAE-45B8-B0F6-80E4ABDEC312}"/>
          </ac:spMkLst>
        </pc:spChg>
        <pc:spChg chg="add del">
          <ac:chgData name="Michelle Stendert" userId="S::26239@ma-web.nl::7b5c5305-3698-4841-a038-26badad460c9" providerId="AD" clId="Web-{5B00EA41-1300-4522-8464-82005C463445}" dt="2021-12-21T18:40:23.263" v="10"/>
          <ac:spMkLst>
            <pc:docMk/>
            <pc:sldMk cId="379371990" sldId="258"/>
            <ac:spMk id="28" creationId="{23442A66-721F-4552-A3AD-3A2215F0C18B}"/>
          </ac:spMkLst>
        </pc:spChg>
        <pc:spChg chg="add del">
          <ac:chgData name="Michelle Stendert" userId="S::26239@ma-web.nl::7b5c5305-3698-4841-a038-26badad460c9" providerId="AD" clId="Web-{5B00EA41-1300-4522-8464-82005C463445}" dt="2021-12-21T18:40:23.263" v="10"/>
          <ac:spMkLst>
            <pc:docMk/>
            <pc:sldMk cId="379371990" sldId="258"/>
            <ac:spMk id="30" creationId="{67EA5288-5BEB-4C44-949A-ED209FE21905}"/>
          </ac:spMkLst>
        </pc:spChg>
        <pc:picChg chg="mod ord">
          <ac:chgData name="Michelle Stendert" userId="S::26239@ma-web.nl::7b5c5305-3698-4841-a038-26badad460c9" providerId="AD" clId="Web-{5B00EA41-1300-4522-8464-82005C463445}" dt="2021-12-21T18:40:23.263" v="10"/>
          <ac:picMkLst>
            <pc:docMk/>
            <pc:sldMk cId="379371990" sldId="258"/>
            <ac:picMk id="4" creationId="{2FCD5423-0B9A-4ADE-B249-58C0130ED065}"/>
          </ac:picMkLst>
        </pc:picChg>
      </pc:sldChg>
      <pc:sldChg chg="addSp modSp">
        <pc:chgData name="Michelle Stendert" userId="S::26239@ma-web.nl::7b5c5305-3698-4841-a038-26badad460c9" providerId="AD" clId="Web-{5B00EA41-1300-4522-8464-82005C463445}" dt="2021-12-21T11:22:40.008" v="8" actId="14100"/>
        <pc:sldMkLst>
          <pc:docMk/>
          <pc:sldMk cId="2279825483" sldId="276"/>
        </pc:sldMkLst>
        <pc:picChg chg="add mod">
          <ac:chgData name="Michelle Stendert" userId="S::26239@ma-web.nl::7b5c5305-3698-4841-a038-26badad460c9" providerId="AD" clId="Web-{5B00EA41-1300-4522-8464-82005C463445}" dt="2021-12-21T11:22:40.008" v="8" actId="14100"/>
          <ac:picMkLst>
            <pc:docMk/>
            <pc:sldMk cId="2279825483" sldId="276"/>
            <ac:picMk id="3" creationId="{7439D7DA-66F3-48FB-A5B8-D70E31C3E815}"/>
          </ac:picMkLst>
        </pc:picChg>
      </pc:sldChg>
    </pc:docChg>
  </pc:docChgLst>
  <pc:docChgLst>
    <pc:chgData name="Michelle Stendert" userId="S::26239@ma-web.nl::7b5c5305-3698-4841-a038-26badad460c9" providerId="AD" clId="Web-{10130DB2-34D6-4EB6-B606-63217E4D851B}"/>
    <pc:docChg chg="delSld">
      <pc:chgData name="Michelle Stendert" userId="S::26239@ma-web.nl::7b5c5305-3698-4841-a038-26badad460c9" providerId="AD" clId="Web-{10130DB2-34D6-4EB6-B606-63217E4D851B}" dt="2021-12-22T08:06:57.025" v="1"/>
      <pc:docMkLst>
        <pc:docMk/>
      </pc:docMkLst>
      <pc:sldChg chg="del">
        <pc:chgData name="Michelle Stendert" userId="S::26239@ma-web.nl::7b5c5305-3698-4841-a038-26badad460c9" providerId="AD" clId="Web-{10130DB2-34D6-4EB6-B606-63217E4D851B}" dt="2021-12-22T08:06:57.025" v="1"/>
        <pc:sldMkLst>
          <pc:docMk/>
          <pc:sldMk cId="751499423" sldId="281"/>
        </pc:sldMkLst>
      </pc:sldChg>
      <pc:sldChg chg="del">
        <pc:chgData name="Michelle Stendert" userId="S::26239@ma-web.nl::7b5c5305-3698-4841-a038-26badad460c9" providerId="AD" clId="Web-{10130DB2-34D6-4EB6-B606-63217E4D851B}" dt="2021-12-22T08:06:51.946" v="0"/>
        <pc:sldMkLst>
          <pc:docMk/>
          <pc:sldMk cId="526800674" sldId="282"/>
        </pc:sldMkLst>
      </pc:sldChg>
    </pc:docChg>
  </pc:docChgLst>
  <pc:docChgLst>
    <pc:chgData name="Elise Ooms" userId="S::30590@ma-web.nl::02d060c0-6a74-4297-bef4-728bee93916f" providerId="AD" clId="Web-{9D6F6930-5A57-4975-8786-B74F3571C660}"/>
    <pc:docChg chg="modSld">
      <pc:chgData name="Elise Ooms" userId="S::30590@ma-web.nl::02d060c0-6a74-4297-bef4-728bee93916f" providerId="AD" clId="Web-{9D6F6930-5A57-4975-8786-B74F3571C660}" dt="2021-12-21T13:11:32.059" v="26" actId="1076"/>
      <pc:docMkLst>
        <pc:docMk/>
      </pc:docMkLst>
      <pc:sldChg chg="modSp">
        <pc:chgData name="Elise Ooms" userId="S::30590@ma-web.nl::02d060c0-6a74-4297-bef4-728bee93916f" providerId="AD" clId="Web-{9D6F6930-5A57-4975-8786-B74F3571C660}" dt="2021-12-21T13:11:05.527" v="25" actId="1076"/>
        <pc:sldMkLst>
          <pc:docMk/>
          <pc:sldMk cId="2079040720" sldId="259"/>
        </pc:sldMkLst>
        <pc:picChg chg="mod">
          <ac:chgData name="Elise Ooms" userId="S::30590@ma-web.nl::02d060c0-6a74-4297-bef4-728bee93916f" providerId="AD" clId="Web-{9D6F6930-5A57-4975-8786-B74F3571C660}" dt="2021-12-21T13:11:03.137" v="24" actId="1076"/>
          <ac:picMkLst>
            <pc:docMk/>
            <pc:sldMk cId="2079040720" sldId="259"/>
            <ac:picMk id="4" creationId="{0B4ECB27-2F39-4D37-94B4-6A5260912802}"/>
          </ac:picMkLst>
        </pc:picChg>
        <pc:picChg chg="mod">
          <ac:chgData name="Elise Ooms" userId="S::30590@ma-web.nl::02d060c0-6a74-4297-bef4-728bee93916f" providerId="AD" clId="Web-{9D6F6930-5A57-4975-8786-B74F3571C660}" dt="2021-12-21T13:11:05.527" v="25" actId="1076"/>
          <ac:picMkLst>
            <pc:docMk/>
            <pc:sldMk cId="2079040720" sldId="259"/>
            <ac:picMk id="5" creationId="{23A32927-85BD-4F7E-9EED-802B39A34FCB}"/>
          </ac:picMkLst>
        </pc:picChg>
      </pc:sldChg>
      <pc:sldChg chg="addSp delSp modSp">
        <pc:chgData name="Elise Ooms" userId="S::30590@ma-web.nl::02d060c0-6a74-4297-bef4-728bee93916f" providerId="AD" clId="Web-{9D6F6930-5A57-4975-8786-B74F3571C660}" dt="2021-12-21T13:11:32.059" v="26" actId="1076"/>
        <pc:sldMkLst>
          <pc:docMk/>
          <pc:sldMk cId="4159216196" sldId="264"/>
        </pc:sldMkLst>
        <pc:picChg chg="add mod">
          <ac:chgData name="Elise Ooms" userId="S::30590@ma-web.nl::02d060c0-6a74-4297-bef4-728bee93916f" providerId="AD" clId="Web-{9D6F6930-5A57-4975-8786-B74F3571C660}" dt="2021-12-21T13:11:32.059" v="26" actId="1076"/>
          <ac:picMkLst>
            <pc:docMk/>
            <pc:sldMk cId="4159216196" sldId="264"/>
            <ac:picMk id="4" creationId="{EC10EAF6-DAE1-4B24-A4BA-D10BA83B5376}"/>
          </ac:picMkLst>
        </pc:picChg>
        <pc:picChg chg="del">
          <ac:chgData name="Elise Ooms" userId="S::30590@ma-web.nl::02d060c0-6a74-4297-bef4-728bee93916f" providerId="AD" clId="Web-{9D6F6930-5A57-4975-8786-B74F3571C660}" dt="2021-12-21T13:07:07.052" v="0"/>
          <ac:picMkLst>
            <pc:docMk/>
            <pc:sldMk cId="4159216196" sldId="264"/>
            <ac:picMk id="5" creationId="{AC95E7EE-18B5-49D5-8F84-437426E3A5B5}"/>
          </ac:picMkLst>
        </pc:picChg>
      </pc:sldChg>
      <pc:sldChg chg="addSp delSp modSp">
        <pc:chgData name="Elise Ooms" userId="S::30590@ma-web.nl::02d060c0-6a74-4297-bef4-728bee93916f" providerId="AD" clId="Web-{9D6F6930-5A57-4975-8786-B74F3571C660}" dt="2021-12-21T13:10:00.494" v="20" actId="1076"/>
        <pc:sldMkLst>
          <pc:docMk/>
          <pc:sldMk cId="546161051" sldId="268"/>
        </pc:sldMkLst>
        <pc:spChg chg="del">
          <ac:chgData name="Elise Ooms" userId="S::30590@ma-web.nl::02d060c0-6a74-4297-bef4-728bee93916f" providerId="AD" clId="Web-{9D6F6930-5A57-4975-8786-B74F3571C660}" dt="2021-12-21T13:08:08.023" v="4"/>
          <ac:spMkLst>
            <pc:docMk/>
            <pc:sldMk cId="546161051" sldId="268"/>
            <ac:spMk id="3" creationId="{A0DE575E-1498-4076-80B6-57F063056F98}"/>
          </ac:spMkLst>
        </pc:spChg>
        <pc:picChg chg="add mod ord">
          <ac:chgData name="Elise Ooms" userId="S::30590@ma-web.nl::02d060c0-6a74-4297-bef4-728bee93916f" providerId="AD" clId="Web-{9D6F6930-5A57-4975-8786-B74F3571C660}" dt="2021-12-21T13:09:13.993" v="14" actId="14100"/>
          <ac:picMkLst>
            <pc:docMk/>
            <pc:sldMk cId="546161051" sldId="268"/>
            <ac:picMk id="4" creationId="{39564E17-734E-4962-B0A6-9B2EA2197E1B}"/>
          </ac:picMkLst>
        </pc:picChg>
        <pc:picChg chg="add mod">
          <ac:chgData name="Elise Ooms" userId="S::30590@ma-web.nl::02d060c0-6a74-4297-bef4-728bee93916f" providerId="AD" clId="Web-{9D6F6930-5A57-4975-8786-B74F3571C660}" dt="2021-12-21T13:10:00.494" v="20" actId="1076"/>
          <ac:picMkLst>
            <pc:docMk/>
            <pc:sldMk cId="546161051" sldId="268"/>
            <ac:picMk id="5" creationId="{8584057E-F786-432B-A162-170D94A5CE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1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9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1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4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0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72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8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1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cid:3D9A415A-6F12-4B60-A779-137EAE18D76E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9459" y="1"/>
            <a:ext cx="7482541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800"/>
            <a:ext cx="6099101" cy="54864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643ED7-DDDC-4455-A0ED-8F2622AE4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71599"/>
            <a:ext cx="4762500" cy="2360429"/>
          </a:xfrm>
        </p:spPr>
        <p:txBody>
          <a:bodyPr>
            <a:normAutofit fontScale="90000"/>
          </a:bodyPr>
          <a:lstStyle/>
          <a:p>
            <a:r>
              <a:rPr lang="nl-NL"/>
              <a:t>Sprint 1</a:t>
            </a:r>
            <a:br>
              <a:rPr lang="nl-NL"/>
            </a:br>
            <a:r>
              <a:rPr lang="nl-NL"/>
              <a:t>_</a:t>
            </a:r>
            <a:br>
              <a:rPr lang="nl-NL"/>
            </a:br>
            <a:br>
              <a:rPr lang="nl-NL"/>
            </a:br>
            <a:r>
              <a:rPr lang="nl-NL"/>
              <a:t>Frida </a:t>
            </a:r>
            <a:r>
              <a:rPr lang="nl-NL" err="1"/>
              <a:t>Kahlo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3477850-60A5-4C8E-8B19-A573DAA6E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14800"/>
            <a:ext cx="4762500" cy="1371601"/>
          </a:xfrm>
        </p:spPr>
        <p:txBody>
          <a:bodyPr>
            <a:normAutofit/>
          </a:bodyPr>
          <a:lstStyle/>
          <a:p>
            <a:r>
              <a:rPr lang="nl-NL"/>
              <a:t>Angelina, Elise, Dunya, Michelle, Kim &amp; Alex</a:t>
            </a:r>
          </a:p>
        </p:txBody>
      </p:sp>
      <p:pic>
        <p:nvPicPr>
          <p:cNvPr id="1026" name="Picture 2" descr="Frida Kahlo - Wikipedia">
            <a:extLst>
              <a:ext uri="{FF2B5EF4-FFF2-40B4-BE49-F238E27FC236}">
                <a16:creationId xmlns:a16="http://schemas.microsoft.com/office/drawing/2014/main" id="{4115FED4-90E2-4F2A-AF2A-CF7BAB84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4" y="125948"/>
            <a:ext cx="4405597" cy="66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49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21B9FA-03D3-4087-9872-852608CB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22722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Vormgeving – Logo/Beeldmerk</a:t>
            </a: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4A8CEF8D-0D01-40EC-913A-07BFDA39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894" y="1817540"/>
            <a:ext cx="4524311" cy="3918098"/>
          </a:xfrm>
        </p:spPr>
      </p:pic>
      <p:pic>
        <p:nvPicPr>
          <p:cNvPr id="3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7439D7DA-66F3-48FB-A5B8-D70E31C3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311" y="1433172"/>
            <a:ext cx="3863788" cy="47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2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21B9FA-03D3-4087-9872-852608CB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22722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Vormgeving – </a:t>
            </a:r>
            <a:r>
              <a:rPr lang="nl-NL" err="1"/>
              <a:t>Stylescaping</a:t>
            </a:r>
          </a:p>
        </p:txBody>
      </p:sp>
      <p:pic>
        <p:nvPicPr>
          <p:cNvPr id="5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1E8AD973-202D-4B1B-8006-938F33F51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305" y="2235888"/>
            <a:ext cx="10806793" cy="2276314"/>
          </a:xfrm>
        </p:spPr>
      </p:pic>
    </p:spTree>
    <p:extLst>
      <p:ext uri="{BB962C8B-B14F-4D97-AF65-F5344CB8AC3E}">
        <p14:creationId xmlns:p14="http://schemas.microsoft.com/office/powerpoint/2010/main" val="180048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21B9FA-03D3-4087-9872-852608CB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22722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Vormgeving – </a:t>
            </a:r>
            <a:r>
              <a:rPr lang="nl-NL" err="1"/>
              <a:t>Stylescape</a:t>
            </a:r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9FDD4836-B9A9-4B0B-BE2B-0C0D9FBC2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301" y="1444478"/>
            <a:ext cx="8387683" cy="4727723"/>
          </a:xfrm>
        </p:spPr>
      </p:pic>
    </p:spTree>
    <p:extLst>
      <p:ext uri="{BB962C8B-B14F-4D97-AF65-F5344CB8AC3E}">
        <p14:creationId xmlns:p14="http://schemas.microsoft.com/office/powerpoint/2010/main" val="240272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2C1B3C-78E2-4424-907C-6CB3F771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>
                <a:solidFill>
                  <a:schemeClr val="bg2"/>
                </a:solidFill>
              </a:rPr>
              <a:t>VORMGEVING- POSTER</a:t>
            </a:r>
            <a:endParaRPr lang="en-US" sz="2800" kern="1200" cap="all" spc="300" baseline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39DAA7A8-6974-47DC-9C27-187EE1B4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625" y="370670"/>
            <a:ext cx="4323302" cy="6117832"/>
          </a:xfrm>
        </p:spPr>
      </p:pic>
    </p:spTree>
    <p:extLst>
      <p:ext uri="{BB962C8B-B14F-4D97-AF65-F5344CB8AC3E}">
        <p14:creationId xmlns:p14="http://schemas.microsoft.com/office/powerpoint/2010/main" val="70444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21B9FA-03D3-4087-9872-852608CB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22722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VORMGEVING - visitekaartje</a:t>
            </a:r>
          </a:p>
        </p:txBody>
      </p:sp>
      <p:pic>
        <p:nvPicPr>
          <p:cNvPr id="3" name="Afbeelding 3" descr="Afbeelding met tekst, vectorafbeeldingen, teken, dame&#10;&#10;Automatisch gegenereerde beschrijving">
            <a:extLst>
              <a:ext uri="{FF2B5EF4-FFF2-40B4-BE49-F238E27FC236}">
                <a16:creationId xmlns:a16="http://schemas.microsoft.com/office/drawing/2014/main" id="{AA9B44DE-DA2F-4BFD-9050-2111D3098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473" y="2173284"/>
            <a:ext cx="5015790" cy="3248461"/>
          </a:xfrm>
        </p:spPr>
      </p:pic>
      <p:pic>
        <p:nvPicPr>
          <p:cNvPr id="4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FE9E3347-8868-4D9F-BBC6-AEEAA197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6" y="2173336"/>
            <a:ext cx="4995582" cy="32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4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21B9FA-03D3-4087-9872-852608CB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22722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Nieuwe Styleboard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54376AB1-56ED-4694-891F-DFEFDCF1F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885" y="1460132"/>
            <a:ext cx="8280332" cy="4715391"/>
          </a:xfrm>
        </p:spPr>
      </p:pic>
    </p:spTree>
    <p:extLst>
      <p:ext uri="{BB962C8B-B14F-4D97-AF65-F5344CB8AC3E}">
        <p14:creationId xmlns:p14="http://schemas.microsoft.com/office/powerpoint/2010/main" val="211533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7E10AA-9195-4423-B321-A80E03F9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9" y="350969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Materialen &amp; kostenlijst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3F9078-D8CF-4B43-A3CD-1EDF07D3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447" y="2046857"/>
            <a:ext cx="2805884" cy="3540642"/>
          </a:xfrm>
        </p:spPr>
        <p:txBody>
          <a:bodyPr>
            <a:normAutofit/>
          </a:bodyPr>
          <a:lstStyle/>
          <a:p>
            <a:r>
              <a:rPr lang="nl-NL"/>
              <a:t>Onder voorbehoud</a:t>
            </a:r>
          </a:p>
          <a:p>
            <a:r>
              <a:rPr lang="nl-NL"/>
              <a:t>Shoppen  </a:t>
            </a:r>
          </a:p>
        </p:txBody>
      </p:sp>
      <p:pic>
        <p:nvPicPr>
          <p:cNvPr id="4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EC10EAF6-DAE1-4B24-A4BA-D10BA83B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114" y="1544860"/>
            <a:ext cx="3679970" cy="44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16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ED3689-3B4B-4511-9A06-EC250EA8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Definitieve </a:t>
            </a:r>
            <a:r>
              <a:rPr lang="nl-NL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visuals</a:t>
            </a:r>
            <a:endParaRPr lang="nl-NL"/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9CC813AA-251B-492D-8538-0898B2670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30" y="2307778"/>
            <a:ext cx="5033688" cy="3540125"/>
          </a:xfr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3B2F6D51-AEF3-43A7-ABC4-E97010034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1" y="2691587"/>
            <a:ext cx="5536557" cy="27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1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49F070-CF78-4743-9A1C-C991EA0F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9" y="253359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maquette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0D368A8-90FB-4579-AB55-D44DF978B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57" y="2349909"/>
            <a:ext cx="9486901" cy="242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5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8525E9-2F85-4805-A255-539F24DD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80756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werktekening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90DCECD5-8B9B-4A4C-A5DF-B120DD429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2" y="1342967"/>
            <a:ext cx="6597511" cy="4677109"/>
          </a:xfrm>
        </p:spPr>
      </p:pic>
    </p:spTree>
    <p:extLst>
      <p:ext uri="{BB962C8B-B14F-4D97-AF65-F5344CB8AC3E}">
        <p14:creationId xmlns:p14="http://schemas.microsoft.com/office/powerpoint/2010/main" val="185564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1DEF9-1D38-4698-8446-9E3B7933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BEC628-79B3-4A13-8C6A-B685FB847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90848"/>
            <a:ext cx="9486901" cy="354064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Inventarisatie</a:t>
            </a:r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nl-NL"/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  </a:t>
            </a:r>
            <a:r>
              <a:rPr lang="nl-NL" err="1">
                <a:solidFill>
                  <a:srgbClr val="000000"/>
                </a:solidFill>
                <a:latin typeface="Times New Roman"/>
                <a:cs typeface="Times New Roman"/>
              </a:rPr>
              <a:t>Arduino</a:t>
            </a:r>
            <a:endParaRPr lang="nl-NL" b="0" i="0" err="1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/>
            </a:endParaRPr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nl-NL" b="0" i="0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Wireframes</a:t>
            </a:r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nl-NL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/>
            </a:endParaRPr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Interactive Storyboard (</a:t>
            </a:r>
            <a:r>
              <a:rPr lang="nl-NL" b="0" i="0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Doorklikbaar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Prototype)</a:t>
            </a:r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nl-NL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/>
            </a:endParaRPr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 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Vormgeving</a:t>
            </a:r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nl-NL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/>
            </a:endParaRPr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 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Opgeleverde materialen en financiële verantwoording</a:t>
            </a:r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nl-NL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/>
            </a:endParaRPr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 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Definitieve </a:t>
            </a:r>
            <a:r>
              <a:rPr lang="nl-NL" b="0" i="0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visuals</a:t>
            </a:r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nl-NL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/>
            </a:endParaRPr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 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Evt. aangepaste maquette</a:t>
            </a:r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nl-NL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/>
            </a:endParaRPr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Werktekeningen</a:t>
            </a:r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Draaiboek bouw</a:t>
            </a:r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nl-NL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/>
            </a:endParaRPr>
          </a:p>
          <a:p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 </a:t>
            </a:r>
            <a:r>
              <a:rPr lang="nl-NL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nl-NL" b="0" i="0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Videomapping</a:t>
            </a:r>
            <a:r>
              <a:rPr lang="nl-NL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nl-NL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763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82F23E-0741-42EF-8BE9-A68C50E4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921" y="27267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Draaiboek bouw</a:t>
            </a:r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39564E17-734E-4962-B0A6-9B2EA2197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531" y="857028"/>
            <a:ext cx="3164782" cy="5225430"/>
          </a:xfr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8584057E-F786-432B-A162-170D94A5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89" y="2816951"/>
            <a:ext cx="3288484" cy="28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6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146D58-5A47-4109-907A-3CC7C82F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5" y="174330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Video </a:t>
            </a:r>
            <a:r>
              <a:rPr lang="nl-NL" err="1"/>
              <a:t>mapping</a:t>
            </a:r>
            <a:endParaRPr lang="nl-NL"/>
          </a:p>
        </p:txBody>
      </p:sp>
      <p:pic>
        <p:nvPicPr>
          <p:cNvPr id="4" name="Frieda Kahlo Video map voorbeeld">
            <a:hlinkClick r:id="" action="ppaction://media"/>
            <a:extLst>
              <a:ext uri="{FF2B5EF4-FFF2-40B4-BE49-F238E27FC236}">
                <a16:creationId xmlns:a16="http://schemas.microsoft.com/office/drawing/2014/main" id="{2B187CB7-5728-4750-B38F-61C6301BE2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685800"/>
            <a:ext cx="3109452" cy="5492826"/>
          </a:xfrm>
          <a:prstGeom prst="rect">
            <a:avLst/>
          </a:prstGeom>
        </p:spPr>
      </p:pic>
      <p:pic>
        <p:nvPicPr>
          <p:cNvPr id="9" name="3D9A415A-6F12-4B60-A779-137EAE18D76E">
            <a:extLst>
              <a:ext uri="{FF2B5EF4-FFF2-40B4-BE49-F238E27FC236}">
                <a16:creationId xmlns:a16="http://schemas.microsoft.com/office/drawing/2014/main" id="{2B398467-7F82-4959-8F90-77F11D95F09A}"/>
              </a:ext>
            </a:extLst>
          </p:cNvPr>
          <p:cNvPicPr/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461" y="685800"/>
            <a:ext cx="382574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73CE373-050A-432E-AF43-543CBFE858D3}"/>
              </a:ext>
            </a:extLst>
          </p:cNvPr>
          <p:cNvSpPr txBox="1"/>
          <p:nvPr/>
        </p:nvSpPr>
        <p:spPr>
          <a:xfrm>
            <a:off x="3935392" y="1342663"/>
            <a:ext cx="3604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Experimenteren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Hoofd 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628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35CAFF-77A5-4900-A3EA-CE42C359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8045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einde</a:t>
            </a:r>
          </a:p>
        </p:txBody>
      </p:sp>
      <p:pic>
        <p:nvPicPr>
          <p:cNvPr id="2050" name="Picture 2" descr="Did Frida Kahlo Invent the Selfie? - Xyza - News for Kids">
            <a:extLst>
              <a:ext uri="{FF2B5EF4-FFF2-40B4-BE49-F238E27FC236}">
                <a16:creationId xmlns:a16="http://schemas.microsoft.com/office/drawing/2014/main" id="{9B183578-AB60-4DD6-9542-74394C291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415" y="1334674"/>
            <a:ext cx="3309169" cy="44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5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FB7DE9-F562-4290-99B7-8C2189D6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54F8A8-7D5A-4944-8B6C-36BBF5C0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42EC12-AFAE-4EA3-8E6D-97B42640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645" y="754897"/>
            <a:ext cx="8115299" cy="12654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Inventarisatie VIdeo-mapping</a:t>
            </a:r>
          </a:p>
        </p:txBody>
      </p:sp>
      <p:pic>
        <p:nvPicPr>
          <p:cNvPr id="4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2FCD5423-0B9A-4ADE-B249-58C0130ED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693299" y="2845441"/>
            <a:ext cx="10805712" cy="20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DDC08E3-BC7B-468A-8ADA-3C0D68806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174F74-15DB-45F3-BCE0-6428F35D3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4114800"/>
            <a:ext cx="10820400" cy="2057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42EC12-AFAE-4EA3-8E6D-97B42640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257" y="4383369"/>
            <a:ext cx="8115300" cy="1000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Arduino licht sensor</a:t>
            </a:r>
          </a:p>
        </p:txBody>
      </p:sp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7165C653-36A6-404F-87D2-301EE76F2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85"/>
          <a:stretch/>
        </p:blipFill>
        <p:spPr>
          <a:xfrm>
            <a:off x="685800" y="685800"/>
            <a:ext cx="5456816" cy="3429000"/>
          </a:xfrm>
          <a:prstGeom prst="rect">
            <a:avLst/>
          </a:prstGeom>
        </p:spPr>
      </p:pic>
      <p:pic>
        <p:nvPicPr>
          <p:cNvPr id="6" name="Afbeelding 6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E4FE5A09-22C2-4402-9B1C-17A457D9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3" r="4" b="13474"/>
          <a:stretch/>
        </p:blipFill>
        <p:spPr>
          <a:xfrm>
            <a:off x="6096000" y="685800"/>
            <a:ext cx="5410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0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2C1B3C-78E2-4424-907C-6CB3F771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92" y="4385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 err="1"/>
              <a:t>Wireframes</a:t>
            </a:r>
            <a:r>
              <a:rPr lang="nl-NL"/>
              <a:t> Geschetst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0B4ECB27-2F39-4D37-94B4-6A5260912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672" y="1459571"/>
            <a:ext cx="3429524" cy="4651704"/>
          </a:xfr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23A32927-85BD-4F7E-9EED-802B39A3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34" y="1462357"/>
            <a:ext cx="2143215" cy="46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2C1B3C-78E2-4424-907C-6CB3F771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Wireframes Uitgewerkt</a:t>
            </a:r>
          </a:p>
        </p:txBody>
      </p:sp>
      <p:pic>
        <p:nvPicPr>
          <p:cNvPr id="7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A7052B6C-C79E-4AE7-9037-A46110B84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867" y="359230"/>
            <a:ext cx="4700667" cy="61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1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2C1B3C-78E2-4424-907C-6CB3F771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168504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err="1">
                <a:solidFill>
                  <a:schemeClr val="bg2"/>
                </a:solidFill>
                <a:ea typeface="+mj-lt"/>
                <a:cs typeface="+mj-lt"/>
              </a:rPr>
              <a:t>Interactievestoryboard</a:t>
            </a:r>
            <a:r>
              <a:rPr lang="en-US" sz="2800">
                <a:solidFill>
                  <a:schemeClr val="bg2"/>
                </a:solidFill>
                <a:ea typeface="+mj-lt"/>
                <a:cs typeface="+mj-lt"/>
              </a:rPr>
              <a:t> Website </a:t>
            </a:r>
            <a:endParaRPr lang="nl-NL">
              <a:solidFill>
                <a:schemeClr val="bg2"/>
              </a:solidFill>
            </a:endParaRPr>
          </a:p>
        </p:txBody>
      </p:sp>
      <p:pic>
        <p:nvPicPr>
          <p:cNvPr id="7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A7052B6C-C79E-4AE7-9037-A46110B84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867" y="359230"/>
            <a:ext cx="4700667" cy="61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2C1B3C-78E2-4424-907C-6CB3F771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724" y="756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Interactieve storyboard </a:t>
            </a:r>
            <a:br>
              <a:rPr lang="nl-NL"/>
            </a:br>
            <a:r>
              <a:rPr lang="nl-NL"/>
              <a:t>Video-</a:t>
            </a:r>
            <a:r>
              <a:rPr lang="nl-NL" err="1"/>
              <a:t>mapping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09D81B5E-E0A2-4F1E-AF56-3F460AD77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809" y="1817320"/>
            <a:ext cx="7300732" cy="4358204"/>
          </a:xfrm>
        </p:spPr>
      </p:pic>
    </p:spTree>
    <p:extLst>
      <p:ext uri="{BB962C8B-B14F-4D97-AF65-F5344CB8AC3E}">
        <p14:creationId xmlns:p14="http://schemas.microsoft.com/office/powerpoint/2010/main" val="60046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21B9FA-03D3-4087-9872-852608CB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22722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nl-NL"/>
              <a:t>Vormgeving - Moodboard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13508B14-59C6-4AF0-817F-213C4DDE5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90" y="1436320"/>
            <a:ext cx="7112509" cy="4723328"/>
          </a:xfrm>
        </p:spPr>
      </p:pic>
    </p:spTree>
    <p:extLst>
      <p:ext uri="{BB962C8B-B14F-4D97-AF65-F5344CB8AC3E}">
        <p14:creationId xmlns:p14="http://schemas.microsoft.com/office/powerpoint/2010/main" val="43193218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LeftStep">
      <a:dk1>
        <a:srgbClr val="000000"/>
      </a:dk1>
      <a:lt1>
        <a:srgbClr val="FFFFFF"/>
      </a:lt1>
      <a:dk2>
        <a:srgbClr val="41242D"/>
      </a:dk2>
      <a:lt2>
        <a:srgbClr val="E4E2E8"/>
      </a:lt2>
      <a:accent1>
        <a:srgbClr val="89AC4C"/>
      </a:accent1>
      <a:accent2>
        <a:srgbClr val="AAA43A"/>
      </a:accent2>
      <a:accent3>
        <a:srgbClr val="E48D2A"/>
      </a:accent3>
      <a:accent4>
        <a:srgbClr val="E96150"/>
      </a:accent4>
      <a:accent5>
        <a:srgbClr val="ED7095"/>
      </a:accent5>
      <a:accent6>
        <a:srgbClr val="E950BE"/>
      </a:accent6>
      <a:hlink>
        <a:srgbClr val="8269AE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22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3" baseType="lpstr">
      <vt:lpstr>ClassicFrameVTI</vt:lpstr>
      <vt:lpstr>Sprint 1 _  Frida Kahlo </vt:lpstr>
      <vt:lpstr>Inhoud</vt:lpstr>
      <vt:lpstr>Inventarisatie VIdeo-mapping</vt:lpstr>
      <vt:lpstr> Arduino licht sensor</vt:lpstr>
      <vt:lpstr>Wireframes Geschetst</vt:lpstr>
      <vt:lpstr>Wireframes Uitgewerkt</vt:lpstr>
      <vt:lpstr>Interactievestoryboard Website </vt:lpstr>
      <vt:lpstr>Interactieve storyboard  Video-mapping</vt:lpstr>
      <vt:lpstr>Vormgeving - Moodboard</vt:lpstr>
      <vt:lpstr>Vormgeving – Logo/Beeldmerk</vt:lpstr>
      <vt:lpstr>Vormgeving – Stylescaping</vt:lpstr>
      <vt:lpstr>Vormgeving – Stylescape</vt:lpstr>
      <vt:lpstr>VORMGEVING- POSTER</vt:lpstr>
      <vt:lpstr>VORMGEVING - visitekaartje</vt:lpstr>
      <vt:lpstr>Nieuwe Styleboard</vt:lpstr>
      <vt:lpstr>Materialen &amp; kostenlijst</vt:lpstr>
      <vt:lpstr>Definitieve visuals</vt:lpstr>
      <vt:lpstr>maquette</vt:lpstr>
      <vt:lpstr>werktekening</vt:lpstr>
      <vt:lpstr>Draaiboek bouw</vt:lpstr>
      <vt:lpstr>Video mapping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 _  Frida Kahlo </dc:title>
  <dc:creator>Dunya Zedak</dc:creator>
  <cp:revision>4</cp:revision>
  <dcterms:created xsi:type="dcterms:W3CDTF">2021-12-15T08:32:49Z</dcterms:created>
  <dcterms:modified xsi:type="dcterms:W3CDTF">2021-12-22T10:22:32Z</dcterms:modified>
</cp:coreProperties>
</file>